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9"/>
  </p:notesMasterIdLst>
  <p:sldIdLst>
    <p:sldId id="256" r:id="rId2"/>
    <p:sldId id="258" r:id="rId3"/>
    <p:sldId id="259" r:id="rId4"/>
    <p:sldId id="260" r:id="rId5"/>
    <p:sldId id="301" r:id="rId6"/>
    <p:sldId id="297" r:id="rId7"/>
    <p:sldId id="306" r:id="rId8"/>
    <p:sldId id="307" r:id="rId9"/>
    <p:sldId id="264" r:id="rId10"/>
    <p:sldId id="270" r:id="rId11"/>
    <p:sldId id="298" r:id="rId12"/>
    <p:sldId id="265" r:id="rId13"/>
    <p:sldId id="303" r:id="rId14"/>
    <p:sldId id="305" r:id="rId15"/>
    <p:sldId id="267" r:id="rId16"/>
    <p:sldId id="302" r:id="rId17"/>
    <p:sldId id="299" r:id="rId18"/>
  </p:sldIdLst>
  <p:sldSz cx="9144000" cy="5143500" type="screen16x9"/>
  <p:notesSz cx="6858000" cy="9144000"/>
  <p:embeddedFontLst>
    <p:embeddedFont>
      <p:font typeface="Albert Sans" panose="020B0604020202020204" charset="0"/>
      <p:regular r:id="rId20"/>
      <p:bold r:id="rId21"/>
      <p:italic r:id="rId22"/>
      <p:boldItalic r:id="rId23"/>
    </p:embeddedFont>
    <p:embeddedFont>
      <p:font typeface="Amasis MT Pro Medium" panose="02040604050005020304" pitchFamily="18" charset="0"/>
      <p:regular r:id="rId24"/>
    </p:embeddedFont>
    <p:embeddedFont>
      <p:font typeface="Anaheim" panose="020B0604020202020204" charset="0"/>
      <p:regular r:id="rId25"/>
      <p:bold r:id="rId26"/>
    </p:embeddedFont>
    <p:embeddedFont>
      <p:font typeface="Angsana New" panose="02020603050405020304" pitchFamily="18" charset="-34"/>
      <p:regular r:id="rId27"/>
      <p:bold r:id="rId28"/>
      <p:italic r:id="rId29"/>
      <p:boldItalic r:id="rId30"/>
    </p:embeddedFont>
    <p:embeddedFont>
      <p:font typeface="Bebas Neue" panose="020B0606020202050201" pitchFamily="34" charset="0"/>
      <p:regular r:id="rId31"/>
    </p:embeddedFont>
    <p:embeddedFont>
      <p:font typeface="Jura" panose="020B0604020202020204" charset="0"/>
      <p:regular r:id="rId32"/>
      <p:bold r:id="rId33"/>
    </p:embeddedFont>
    <p:embeddedFont>
      <p:font typeface="Nunito Light" pitchFamily="2" charset="0"/>
      <p:regular r:id="rId34"/>
      <p: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994EC6-A33F-440D-B143-B3122B927A47}">
  <a:tblStyle styleId="{A3994EC6-A33F-440D-B143-B3122B927A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78A52C-0489-4211-8996-5B74E5B5D7C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94660"/>
  </p:normalViewPr>
  <p:slideViewPr>
    <p:cSldViewPr snapToGrid="0">
      <p:cViewPr>
        <p:scale>
          <a:sx n="92" d="100"/>
          <a:sy n="92" d="100"/>
        </p:scale>
        <p:origin x="752" y="1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57360eb1d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57360eb1d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a:extLst>
            <a:ext uri="{FF2B5EF4-FFF2-40B4-BE49-F238E27FC236}">
              <a16:creationId xmlns:a16="http://schemas.microsoft.com/office/drawing/2014/main" id="{BA2B4025-F6E2-BDFD-BA3A-08B1E6B5F272}"/>
            </a:ext>
          </a:extLst>
        </p:cNvPr>
        <p:cNvGrpSpPr/>
        <p:nvPr/>
      </p:nvGrpSpPr>
      <p:grpSpPr>
        <a:xfrm>
          <a:off x="0" y="0"/>
          <a:ext cx="0" cy="0"/>
          <a:chOff x="0" y="0"/>
          <a:chExt cx="0" cy="0"/>
        </a:xfrm>
      </p:grpSpPr>
      <p:sp>
        <p:nvSpPr>
          <p:cNvPr id="557" name="Google Shape;557;g18661f04b0b_0_4:notes">
            <a:extLst>
              <a:ext uri="{FF2B5EF4-FFF2-40B4-BE49-F238E27FC236}">
                <a16:creationId xmlns:a16="http://schemas.microsoft.com/office/drawing/2014/main" id="{6877D948-1C43-9A75-C04A-D13E91C781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8661f04b0b_0_4:notes">
            <a:extLst>
              <a:ext uri="{FF2B5EF4-FFF2-40B4-BE49-F238E27FC236}">
                <a16:creationId xmlns:a16="http://schemas.microsoft.com/office/drawing/2014/main" id="{EF43F1B9-D15A-A9CA-189A-9C410E320F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07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57360eb1da_1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57360eb1da_1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71B7143A-C354-0D17-B486-1043493E72CD}"/>
            </a:ext>
          </a:extLst>
        </p:cNvPr>
        <p:cNvGrpSpPr/>
        <p:nvPr/>
      </p:nvGrpSpPr>
      <p:grpSpPr>
        <a:xfrm>
          <a:off x="0" y="0"/>
          <a:ext cx="0" cy="0"/>
          <a:chOff x="0" y="0"/>
          <a:chExt cx="0" cy="0"/>
        </a:xfrm>
      </p:grpSpPr>
      <p:sp>
        <p:nvSpPr>
          <p:cNvPr id="381" name="Google Shape;381;g54dda1946d_6_308:notes">
            <a:extLst>
              <a:ext uri="{FF2B5EF4-FFF2-40B4-BE49-F238E27FC236}">
                <a16:creationId xmlns:a16="http://schemas.microsoft.com/office/drawing/2014/main" id="{2A66B32A-D6AC-7828-0274-319B14AE4D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4dda1946d_6_308:notes">
            <a:extLst>
              <a:ext uri="{FF2B5EF4-FFF2-40B4-BE49-F238E27FC236}">
                <a16:creationId xmlns:a16="http://schemas.microsoft.com/office/drawing/2014/main" id="{1D52933A-21FF-0978-C35B-04F64BF267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46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5000"/>
          </a:blip>
          <a:stretch>
            <a:fillRect/>
          </a:stretch>
        </p:blipFill>
        <p:spPr>
          <a:xfrm>
            <a:off x="1" y="-6858"/>
            <a:ext cx="9143998" cy="5157217"/>
          </a:xfrm>
          <a:prstGeom prst="rect">
            <a:avLst/>
          </a:prstGeom>
          <a:noFill/>
          <a:ln>
            <a:noFill/>
          </a:ln>
        </p:spPr>
      </p:pic>
      <p:sp>
        <p:nvSpPr>
          <p:cNvPr id="10" name="Google Shape;10;p2"/>
          <p:cNvSpPr txBox="1">
            <a:spLocks noGrp="1"/>
          </p:cNvSpPr>
          <p:nvPr>
            <p:ph type="ctrTitle"/>
          </p:nvPr>
        </p:nvSpPr>
        <p:spPr>
          <a:xfrm>
            <a:off x="1027200" y="1007375"/>
            <a:ext cx="7089600" cy="161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50" y="281052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5"/>
        <p:cNvGrpSpPr/>
        <p:nvPr/>
      </p:nvGrpSpPr>
      <p:grpSpPr>
        <a:xfrm>
          <a:off x="0" y="0"/>
          <a:ext cx="0" cy="0"/>
          <a:chOff x="0" y="0"/>
          <a:chExt cx="0" cy="0"/>
        </a:xfrm>
      </p:grpSpPr>
      <p:pic>
        <p:nvPicPr>
          <p:cNvPr id="186" name="Google Shape;186;p21"/>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187" name="Google Shape;18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8" name="Google Shape;188;p21"/>
          <p:cNvSpPr txBox="1">
            <a:spLocks noGrp="1"/>
          </p:cNvSpPr>
          <p:nvPr>
            <p:ph type="subTitle" idx="1"/>
          </p:nvPr>
        </p:nvSpPr>
        <p:spPr>
          <a:xfrm>
            <a:off x="877804" y="1710161"/>
            <a:ext cx="19752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9" name="Google Shape;189;p21"/>
          <p:cNvSpPr txBox="1">
            <a:spLocks noGrp="1"/>
          </p:cNvSpPr>
          <p:nvPr>
            <p:ph type="subTitle" idx="2"/>
          </p:nvPr>
        </p:nvSpPr>
        <p:spPr>
          <a:xfrm>
            <a:off x="3583649" y="1710161"/>
            <a:ext cx="19752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0" name="Google Shape;190;p21"/>
          <p:cNvSpPr txBox="1">
            <a:spLocks noGrp="1"/>
          </p:cNvSpPr>
          <p:nvPr>
            <p:ph type="subTitle" idx="3"/>
          </p:nvPr>
        </p:nvSpPr>
        <p:spPr>
          <a:xfrm>
            <a:off x="877804" y="3440450"/>
            <a:ext cx="19752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21"/>
          <p:cNvSpPr txBox="1">
            <a:spLocks noGrp="1"/>
          </p:cNvSpPr>
          <p:nvPr>
            <p:ph type="subTitle" idx="4"/>
          </p:nvPr>
        </p:nvSpPr>
        <p:spPr>
          <a:xfrm>
            <a:off x="3584400" y="3440450"/>
            <a:ext cx="19752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21"/>
          <p:cNvSpPr txBox="1">
            <a:spLocks noGrp="1"/>
          </p:cNvSpPr>
          <p:nvPr>
            <p:ph type="subTitle" idx="5"/>
          </p:nvPr>
        </p:nvSpPr>
        <p:spPr>
          <a:xfrm>
            <a:off x="6290996" y="1710161"/>
            <a:ext cx="19752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21"/>
          <p:cNvSpPr txBox="1">
            <a:spLocks noGrp="1"/>
          </p:cNvSpPr>
          <p:nvPr>
            <p:ph type="subTitle" idx="6"/>
          </p:nvPr>
        </p:nvSpPr>
        <p:spPr>
          <a:xfrm>
            <a:off x="6290996" y="3440450"/>
            <a:ext cx="19752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21"/>
          <p:cNvSpPr txBox="1">
            <a:spLocks noGrp="1"/>
          </p:cNvSpPr>
          <p:nvPr>
            <p:ph type="subTitle" idx="7"/>
          </p:nvPr>
        </p:nvSpPr>
        <p:spPr>
          <a:xfrm>
            <a:off x="876304" y="1336263"/>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5" name="Google Shape;195;p21"/>
          <p:cNvSpPr txBox="1">
            <a:spLocks noGrp="1"/>
          </p:cNvSpPr>
          <p:nvPr>
            <p:ph type="subTitle" idx="8"/>
          </p:nvPr>
        </p:nvSpPr>
        <p:spPr>
          <a:xfrm>
            <a:off x="3582149" y="1336263"/>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6" name="Google Shape;196;p21"/>
          <p:cNvSpPr txBox="1">
            <a:spLocks noGrp="1"/>
          </p:cNvSpPr>
          <p:nvPr>
            <p:ph type="subTitle" idx="9"/>
          </p:nvPr>
        </p:nvSpPr>
        <p:spPr>
          <a:xfrm>
            <a:off x="6289496" y="1336263"/>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7" name="Google Shape;197;p21"/>
          <p:cNvSpPr txBox="1">
            <a:spLocks noGrp="1"/>
          </p:cNvSpPr>
          <p:nvPr>
            <p:ph type="subTitle" idx="13"/>
          </p:nvPr>
        </p:nvSpPr>
        <p:spPr>
          <a:xfrm>
            <a:off x="876304" y="30633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8" name="Google Shape;198;p21"/>
          <p:cNvSpPr txBox="1">
            <a:spLocks noGrp="1"/>
          </p:cNvSpPr>
          <p:nvPr>
            <p:ph type="subTitle" idx="14"/>
          </p:nvPr>
        </p:nvSpPr>
        <p:spPr>
          <a:xfrm>
            <a:off x="3582149" y="30633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9" name="Google Shape;199;p21"/>
          <p:cNvSpPr txBox="1">
            <a:spLocks noGrp="1"/>
          </p:cNvSpPr>
          <p:nvPr>
            <p:ph type="subTitle" idx="15"/>
          </p:nvPr>
        </p:nvSpPr>
        <p:spPr>
          <a:xfrm>
            <a:off x="6289496" y="30633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0" name="Google Shape;200;p21"/>
          <p:cNvGrpSpPr/>
          <p:nvPr/>
        </p:nvGrpSpPr>
        <p:grpSpPr>
          <a:xfrm>
            <a:off x="8347804" y="139974"/>
            <a:ext cx="777968" cy="1568368"/>
            <a:chOff x="8347804" y="139974"/>
            <a:chExt cx="777968" cy="1568368"/>
          </a:xfrm>
        </p:grpSpPr>
        <p:sp>
          <p:nvSpPr>
            <p:cNvPr id="201" name="Google Shape;201;p21"/>
            <p:cNvSpPr/>
            <p:nvPr/>
          </p:nvSpPr>
          <p:spPr>
            <a:xfrm>
              <a:off x="8433183" y="139974"/>
              <a:ext cx="11711" cy="221879"/>
            </a:xfrm>
            <a:custGeom>
              <a:avLst/>
              <a:gdLst/>
              <a:ahLst/>
              <a:cxnLst/>
              <a:rect l="l" t="t" r="r" b="b"/>
              <a:pathLst>
                <a:path w="189" h="3581"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8433183" y="1027410"/>
              <a:ext cx="11711" cy="221941"/>
            </a:xfrm>
            <a:custGeom>
              <a:avLst/>
              <a:gdLst/>
              <a:ahLst/>
              <a:cxnLst/>
              <a:rect l="l" t="t" r="r" b="b"/>
              <a:pathLst>
                <a:path w="189" h="3582"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1"/>
            <p:cNvGrpSpPr/>
            <p:nvPr/>
          </p:nvGrpSpPr>
          <p:grpSpPr>
            <a:xfrm>
              <a:off x="8347804" y="143567"/>
              <a:ext cx="777968" cy="1354624"/>
              <a:chOff x="8347804" y="143567"/>
              <a:chExt cx="777968" cy="1354624"/>
            </a:xfrm>
          </p:grpSpPr>
          <p:sp>
            <p:nvSpPr>
              <p:cNvPr id="204" name="Google Shape;204;p21"/>
              <p:cNvSpPr/>
              <p:nvPr/>
            </p:nvSpPr>
            <p:spPr>
              <a:xfrm>
                <a:off x="8354124" y="356396"/>
                <a:ext cx="170769" cy="677347"/>
              </a:xfrm>
              <a:custGeom>
                <a:avLst/>
                <a:gdLst/>
                <a:ahLst/>
                <a:cxnLst/>
                <a:rect l="l" t="t" r="r" b="b"/>
                <a:pathLst>
                  <a:path w="2756" h="10932" extrusionOk="0">
                    <a:moveTo>
                      <a:pt x="1" y="1"/>
                    </a:moveTo>
                    <a:lnTo>
                      <a:pt x="1" y="10932"/>
                    </a:lnTo>
                    <a:lnTo>
                      <a:pt x="2755" y="10932"/>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8347804" y="350200"/>
                <a:ext cx="182480" cy="688933"/>
              </a:xfrm>
              <a:custGeom>
                <a:avLst/>
                <a:gdLst/>
                <a:ahLst/>
                <a:cxnLst/>
                <a:rect l="l" t="t" r="r" b="b"/>
                <a:pathLst>
                  <a:path w="2945" h="11119" extrusionOk="0">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8651403" y="359989"/>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8646013" y="353793"/>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a:off x="8731393" y="143567"/>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a:off x="8731393" y="517241"/>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8948745" y="538803"/>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8943355" y="532483"/>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a:off x="9028672" y="322318"/>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1"/>
            <p:cNvSpPr/>
            <p:nvPr/>
          </p:nvSpPr>
          <p:spPr>
            <a:xfrm>
              <a:off x="9028672" y="1486401"/>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9"/>
        <p:cNvGrpSpPr/>
        <p:nvPr/>
      </p:nvGrpSpPr>
      <p:grpSpPr>
        <a:xfrm>
          <a:off x="0" y="0"/>
          <a:ext cx="0" cy="0"/>
          <a:chOff x="0" y="0"/>
          <a:chExt cx="0" cy="0"/>
        </a:xfrm>
      </p:grpSpPr>
      <p:pic>
        <p:nvPicPr>
          <p:cNvPr id="220" name="Google Shape;220;p23"/>
          <p:cNvPicPr preferRelativeResize="0"/>
          <p:nvPr/>
        </p:nvPicPr>
        <p:blipFill>
          <a:blip r:embed="rId2">
            <a:alphaModFix amt="35000"/>
          </a:blip>
          <a:stretch>
            <a:fillRect/>
          </a:stretch>
        </p:blipFill>
        <p:spPr>
          <a:xfrm>
            <a:off x="3720" y="0"/>
            <a:ext cx="9136561" cy="5143500"/>
          </a:xfrm>
          <a:prstGeom prst="rect">
            <a:avLst/>
          </a:prstGeom>
          <a:noFill/>
          <a:ln>
            <a:noFill/>
          </a:ln>
        </p:spPr>
      </p:pic>
      <p:grpSp>
        <p:nvGrpSpPr>
          <p:cNvPr id="221" name="Google Shape;221;p23"/>
          <p:cNvGrpSpPr/>
          <p:nvPr/>
        </p:nvGrpSpPr>
        <p:grpSpPr>
          <a:xfrm>
            <a:off x="-50130" y="2852650"/>
            <a:ext cx="9244147" cy="2638311"/>
            <a:chOff x="-50130" y="2852650"/>
            <a:chExt cx="9244147" cy="2638311"/>
          </a:xfrm>
        </p:grpSpPr>
        <p:sp>
          <p:nvSpPr>
            <p:cNvPr id="222" name="Google Shape;222;p23"/>
            <p:cNvSpPr/>
            <p:nvPr/>
          </p:nvSpPr>
          <p:spPr>
            <a:xfrm rot="-305187" flipH="1">
              <a:off x="-135" y="3554666"/>
              <a:ext cx="9144157" cy="1533960"/>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100" y="2852650"/>
              <a:ext cx="9144101" cy="2377428"/>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4"/>
        <p:cNvGrpSpPr/>
        <p:nvPr/>
      </p:nvGrpSpPr>
      <p:grpSpPr>
        <a:xfrm>
          <a:off x="0" y="0"/>
          <a:ext cx="0" cy="0"/>
          <a:chOff x="0" y="0"/>
          <a:chExt cx="0" cy="0"/>
        </a:xfrm>
      </p:grpSpPr>
      <p:pic>
        <p:nvPicPr>
          <p:cNvPr id="225" name="Google Shape;225;p24"/>
          <p:cNvPicPr preferRelativeResize="0"/>
          <p:nvPr/>
        </p:nvPicPr>
        <p:blipFill>
          <a:blip r:embed="rId2">
            <a:alphaModFix amt="35000"/>
          </a:blip>
          <a:stretch>
            <a:fillRect/>
          </a:stretch>
        </p:blipFill>
        <p:spPr>
          <a:xfrm>
            <a:off x="1341" y="-6858"/>
            <a:ext cx="9141319" cy="5157216"/>
          </a:xfrm>
          <a:prstGeom prst="rect">
            <a:avLst/>
          </a:prstGeom>
          <a:noFill/>
          <a:ln>
            <a:noFill/>
          </a:ln>
        </p:spPr>
      </p:pic>
      <p:grpSp>
        <p:nvGrpSpPr>
          <p:cNvPr id="226" name="Google Shape;226;p24"/>
          <p:cNvGrpSpPr/>
          <p:nvPr/>
        </p:nvGrpSpPr>
        <p:grpSpPr>
          <a:xfrm>
            <a:off x="4302436" y="-600403"/>
            <a:ext cx="4823336" cy="2308744"/>
            <a:chOff x="4302436" y="-600403"/>
            <a:chExt cx="4823336" cy="2308744"/>
          </a:xfrm>
        </p:grpSpPr>
        <p:grpSp>
          <p:nvGrpSpPr>
            <p:cNvPr id="227" name="Google Shape;227;p24"/>
            <p:cNvGrpSpPr/>
            <p:nvPr/>
          </p:nvGrpSpPr>
          <p:grpSpPr>
            <a:xfrm>
              <a:off x="8347804" y="139974"/>
              <a:ext cx="777968" cy="1568368"/>
              <a:chOff x="8347804" y="139974"/>
              <a:chExt cx="777968" cy="1568368"/>
            </a:xfrm>
          </p:grpSpPr>
          <p:sp>
            <p:nvSpPr>
              <p:cNvPr id="228" name="Google Shape;228;p24"/>
              <p:cNvSpPr/>
              <p:nvPr/>
            </p:nvSpPr>
            <p:spPr>
              <a:xfrm>
                <a:off x="8433183" y="139974"/>
                <a:ext cx="11711" cy="221879"/>
              </a:xfrm>
              <a:custGeom>
                <a:avLst/>
                <a:gdLst/>
                <a:ahLst/>
                <a:cxnLst/>
                <a:rect l="l" t="t" r="r" b="b"/>
                <a:pathLst>
                  <a:path w="189" h="3581"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8433183" y="1027410"/>
                <a:ext cx="11711" cy="221941"/>
              </a:xfrm>
              <a:custGeom>
                <a:avLst/>
                <a:gdLst/>
                <a:ahLst/>
                <a:cxnLst/>
                <a:rect l="l" t="t" r="r" b="b"/>
                <a:pathLst>
                  <a:path w="189" h="3582"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24"/>
              <p:cNvGrpSpPr/>
              <p:nvPr/>
            </p:nvGrpSpPr>
            <p:grpSpPr>
              <a:xfrm>
                <a:off x="8347804" y="143567"/>
                <a:ext cx="777968" cy="1354624"/>
                <a:chOff x="8347804" y="143567"/>
                <a:chExt cx="777968" cy="1354624"/>
              </a:xfrm>
            </p:grpSpPr>
            <p:sp>
              <p:nvSpPr>
                <p:cNvPr id="231" name="Google Shape;231;p24"/>
                <p:cNvSpPr/>
                <p:nvPr/>
              </p:nvSpPr>
              <p:spPr>
                <a:xfrm>
                  <a:off x="8354124" y="356396"/>
                  <a:ext cx="170769" cy="677347"/>
                </a:xfrm>
                <a:custGeom>
                  <a:avLst/>
                  <a:gdLst/>
                  <a:ahLst/>
                  <a:cxnLst/>
                  <a:rect l="l" t="t" r="r" b="b"/>
                  <a:pathLst>
                    <a:path w="2756" h="10932" extrusionOk="0">
                      <a:moveTo>
                        <a:pt x="1" y="1"/>
                      </a:moveTo>
                      <a:lnTo>
                        <a:pt x="1" y="10932"/>
                      </a:lnTo>
                      <a:lnTo>
                        <a:pt x="2755" y="10932"/>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8347804" y="350200"/>
                  <a:ext cx="182480" cy="688933"/>
                </a:xfrm>
                <a:custGeom>
                  <a:avLst/>
                  <a:gdLst/>
                  <a:ahLst/>
                  <a:cxnLst/>
                  <a:rect l="l" t="t" r="r" b="b"/>
                  <a:pathLst>
                    <a:path w="2945" h="11119" extrusionOk="0">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8651403" y="359989"/>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8646013" y="353793"/>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8731393" y="143567"/>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8731393" y="517241"/>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8948745" y="538803"/>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8943355" y="532483"/>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9028672" y="322318"/>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9028672" y="1486401"/>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24"/>
            <p:cNvGrpSpPr/>
            <p:nvPr/>
          </p:nvGrpSpPr>
          <p:grpSpPr>
            <a:xfrm flipH="1">
              <a:off x="7480141" y="-242895"/>
              <a:ext cx="777101" cy="1564775"/>
              <a:chOff x="25728" y="3503092"/>
              <a:chExt cx="777101" cy="1564775"/>
            </a:xfrm>
          </p:grpSpPr>
          <p:sp>
            <p:nvSpPr>
              <p:cNvPr id="242" name="Google Shape;242;p24"/>
              <p:cNvSpPr/>
              <p:nvPr/>
            </p:nvSpPr>
            <p:spPr>
              <a:xfrm>
                <a:off x="31119" y="3719514"/>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25728" y="3713318"/>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111108" y="3503092"/>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111108" y="3876766"/>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328460" y="3898328"/>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323070" y="3892008"/>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408388" y="3681843"/>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408388" y="4845926"/>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626670" y="4713892"/>
                <a:ext cx="170769" cy="138419"/>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620350" y="4707572"/>
                <a:ext cx="182480" cy="150129"/>
              </a:xfrm>
              <a:custGeom>
                <a:avLst/>
                <a:gdLst/>
                <a:ahLst/>
                <a:cxnLst/>
                <a:rect l="l" t="t" r="r" b="b"/>
                <a:pathLst>
                  <a:path w="2945" h="2423" extrusionOk="0">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705729" y="4497408"/>
                <a:ext cx="11711" cy="221941"/>
              </a:xfrm>
              <a:custGeom>
                <a:avLst/>
                <a:gdLst/>
                <a:ahLst/>
                <a:cxnLst/>
                <a:rect l="l" t="t" r="r" b="b"/>
                <a:pathLst>
                  <a:path w="189" h="3582" extrusionOk="0">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705729" y="4845926"/>
                <a:ext cx="11711" cy="221941"/>
              </a:xfrm>
              <a:custGeom>
                <a:avLst/>
                <a:gdLst/>
                <a:ahLst/>
                <a:cxnLst/>
                <a:rect l="l" t="t" r="r" b="b"/>
                <a:pathLst>
                  <a:path w="189" h="3582" extrusionOk="0">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4"/>
            <p:cNvGrpSpPr/>
            <p:nvPr/>
          </p:nvGrpSpPr>
          <p:grpSpPr>
            <a:xfrm>
              <a:off x="4302436" y="-600403"/>
              <a:ext cx="480689" cy="1365391"/>
              <a:chOff x="4226236" y="-600403"/>
              <a:chExt cx="480689" cy="1365391"/>
            </a:xfrm>
          </p:grpSpPr>
          <p:sp>
            <p:nvSpPr>
              <p:cNvPr id="255" name="Google Shape;255;p24"/>
              <p:cNvSpPr/>
              <p:nvPr/>
            </p:nvSpPr>
            <p:spPr>
              <a:xfrm rot="10800000" flipH="1">
                <a:off x="4232556" y="305869"/>
                <a:ext cx="170769" cy="243503"/>
              </a:xfrm>
              <a:custGeom>
                <a:avLst/>
                <a:gdLst/>
                <a:ahLst/>
                <a:cxnLst/>
                <a:rect l="l" t="t" r="r" b="b"/>
                <a:pathLst>
                  <a:path w="2756" h="3930" extrusionOk="0">
                    <a:moveTo>
                      <a:pt x="1" y="0"/>
                    </a:moveTo>
                    <a:lnTo>
                      <a:pt x="1" y="3929"/>
                    </a:lnTo>
                    <a:lnTo>
                      <a:pt x="2755" y="3929"/>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rot="10800000" flipH="1">
                <a:off x="4226236" y="299611"/>
                <a:ext cx="182480" cy="256019"/>
              </a:xfrm>
              <a:custGeom>
                <a:avLst/>
                <a:gdLst/>
                <a:ahLst/>
                <a:cxnLst/>
                <a:rect l="l" t="t" r="r" b="b"/>
                <a:pathLst>
                  <a:path w="2945" h="4132" extrusionOk="0">
                    <a:moveTo>
                      <a:pt x="2755" y="188"/>
                    </a:moveTo>
                    <a:lnTo>
                      <a:pt x="2755" y="3943"/>
                    </a:lnTo>
                    <a:lnTo>
                      <a:pt x="190" y="3943"/>
                    </a:lnTo>
                    <a:lnTo>
                      <a:pt x="190" y="188"/>
                    </a:lnTo>
                    <a:close/>
                    <a:moveTo>
                      <a:pt x="103" y="0"/>
                    </a:moveTo>
                    <a:cubicBezTo>
                      <a:pt x="45" y="0"/>
                      <a:pt x="1" y="43"/>
                      <a:pt x="1" y="101"/>
                    </a:cubicBezTo>
                    <a:lnTo>
                      <a:pt x="1" y="4030"/>
                    </a:lnTo>
                    <a:cubicBezTo>
                      <a:pt x="1" y="4088"/>
                      <a:pt x="45" y="4131"/>
                      <a:pt x="103" y="4131"/>
                    </a:cubicBezTo>
                    <a:lnTo>
                      <a:pt x="2857" y="4131"/>
                    </a:lnTo>
                    <a:cubicBezTo>
                      <a:pt x="2900" y="4131"/>
                      <a:pt x="2944" y="4088"/>
                      <a:pt x="2944" y="4030"/>
                    </a:cubicBezTo>
                    <a:lnTo>
                      <a:pt x="2944" y="101"/>
                    </a:lnTo>
                    <a:cubicBezTo>
                      <a:pt x="2944" y="43"/>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rot="10800000" flipH="1">
                <a:off x="4311615" y="90314"/>
                <a:ext cx="11711" cy="221011"/>
              </a:xfrm>
              <a:custGeom>
                <a:avLst/>
                <a:gdLst/>
                <a:ahLst/>
                <a:cxnLst/>
                <a:rect l="l" t="t" r="r" b="b"/>
                <a:pathLst>
                  <a:path w="189" h="3567" extrusionOk="0">
                    <a:moveTo>
                      <a:pt x="101" y="0"/>
                    </a:moveTo>
                    <a:cubicBezTo>
                      <a:pt x="43" y="0"/>
                      <a:pt x="0" y="43"/>
                      <a:pt x="0" y="87"/>
                    </a:cubicBezTo>
                    <a:lnTo>
                      <a:pt x="0" y="3480"/>
                    </a:lnTo>
                    <a:cubicBezTo>
                      <a:pt x="0" y="3523"/>
                      <a:pt x="43" y="3567"/>
                      <a:pt x="101" y="3567"/>
                    </a:cubicBezTo>
                    <a:cubicBezTo>
                      <a:pt x="145" y="3567"/>
                      <a:pt x="188" y="3523"/>
                      <a:pt x="188" y="3480"/>
                    </a:cubicBezTo>
                    <a:lnTo>
                      <a:pt x="188" y="87"/>
                    </a:lnTo>
                    <a:cubicBezTo>
                      <a:pt x="188" y="43"/>
                      <a:pt x="145" y="0"/>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rot="10800000" flipH="1">
                <a:off x="4311615" y="543915"/>
                <a:ext cx="11711" cy="221073"/>
              </a:xfrm>
              <a:custGeom>
                <a:avLst/>
                <a:gdLst/>
                <a:ahLst/>
                <a:cxnLst/>
                <a:rect l="l" t="t" r="r" b="b"/>
                <a:pathLst>
                  <a:path w="189" h="3568" extrusionOk="0">
                    <a:moveTo>
                      <a:pt x="101" y="1"/>
                    </a:moveTo>
                    <a:cubicBezTo>
                      <a:pt x="43" y="1"/>
                      <a:pt x="0" y="30"/>
                      <a:pt x="0" y="88"/>
                    </a:cubicBezTo>
                    <a:lnTo>
                      <a:pt x="0" y="3480"/>
                    </a:lnTo>
                    <a:cubicBezTo>
                      <a:pt x="0" y="3524"/>
                      <a:pt x="43" y="3567"/>
                      <a:pt x="101" y="3567"/>
                    </a:cubicBezTo>
                    <a:cubicBezTo>
                      <a:pt x="145" y="3567"/>
                      <a:pt x="188" y="3524"/>
                      <a:pt x="188" y="3480"/>
                    </a:cubicBezTo>
                    <a:lnTo>
                      <a:pt x="188" y="88"/>
                    </a:lnTo>
                    <a:cubicBezTo>
                      <a:pt x="188" y="30"/>
                      <a:pt x="145" y="1"/>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rot="10800000" flipH="1">
                <a:off x="4529835" y="-384856"/>
                <a:ext cx="170769" cy="677347"/>
              </a:xfrm>
              <a:custGeom>
                <a:avLst/>
                <a:gdLst/>
                <a:ahLst/>
                <a:cxnLst/>
                <a:rect l="l" t="t" r="r" b="b"/>
                <a:pathLst>
                  <a:path w="2756" h="10932" extrusionOk="0">
                    <a:moveTo>
                      <a:pt x="1" y="0"/>
                    </a:moveTo>
                    <a:lnTo>
                      <a:pt x="1" y="10931"/>
                    </a:lnTo>
                    <a:lnTo>
                      <a:pt x="2755" y="10931"/>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rot="10800000" flipH="1">
                <a:off x="4523577" y="-390247"/>
                <a:ext cx="183347" cy="688995"/>
              </a:xfrm>
              <a:custGeom>
                <a:avLst/>
                <a:gdLst/>
                <a:ahLst/>
                <a:cxnLst/>
                <a:rect l="l" t="t" r="r" b="b"/>
                <a:pathLst>
                  <a:path w="2959" h="11120" extrusionOk="0">
                    <a:moveTo>
                      <a:pt x="2769" y="188"/>
                    </a:moveTo>
                    <a:lnTo>
                      <a:pt x="2769" y="10931"/>
                    </a:lnTo>
                    <a:lnTo>
                      <a:pt x="189" y="10931"/>
                    </a:lnTo>
                    <a:lnTo>
                      <a:pt x="189" y="188"/>
                    </a:lnTo>
                    <a:close/>
                    <a:moveTo>
                      <a:pt x="102" y="0"/>
                    </a:moveTo>
                    <a:cubicBezTo>
                      <a:pt x="44" y="0"/>
                      <a:pt x="1" y="43"/>
                      <a:pt x="1" y="101"/>
                    </a:cubicBezTo>
                    <a:lnTo>
                      <a:pt x="1" y="11032"/>
                    </a:lnTo>
                    <a:cubicBezTo>
                      <a:pt x="1" y="11076"/>
                      <a:pt x="44" y="11119"/>
                      <a:pt x="102" y="11119"/>
                    </a:cubicBezTo>
                    <a:lnTo>
                      <a:pt x="2856" y="11119"/>
                    </a:lnTo>
                    <a:cubicBezTo>
                      <a:pt x="2914" y="11119"/>
                      <a:pt x="2958" y="11076"/>
                      <a:pt x="2958" y="11032"/>
                    </a:cubicBezTo>
                    <a:lnTo>
                      <a:pt x="2958" y="101"/>
                    </a:lnTo>
                    <a:cubicBezTo>
                      <a:pt x="2958" y="43"/>
                      <a:pt x="2914"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rot="10800000" flipH="1">
                <a:off x="4609824" y="-600403"/>
                <a:ext cx="10843" cy="221879"/>
              </a:xfrm>
              <a:custGeom>
                <a:avLst/>
                <a:gdLst/>
                <a:ahLst/>
                <a:cxnLst/>
                <a:rect l="l" t="t" r="r" b="b"/>
                <a:pathLst>
                  <a:path w="175" h="3581" extrusionOk="0">
                    <a:moveTo>
                      <a:pt x="87" y="0"/>
                    </a:moveTo>
                    <a:cubicBezTo>
                      <a:pt x="29" y="0"/>
                      <a:pt x="0" y="43"/>
                      <a:pt x="0" y="101"/>
                    </a:cubicBezTo>
                    <a:lnTo>
                      <a:pt x="0" y="3494"/>
                    </a:lnTo>
                    <a:cubicBezTo>
                      <a:pt x="0" y="3538"/>
                      <a:pt x="29" y="3580"/>
                      <a:pt x="87" y="3580"/>
                    </a:cubicBezTo>
                    <a:cubicBezTo>
                      <a:pt x="145" y="3580"/>
                      <a:pt x="174" y="3538"/>
                      <a:pt x="174" y="3494"/>
                    </a:cubicBezTo>
                    <a:lnTo>
                      <a:pt x="174" y="101"/>
                    </a:lnTo>
                    <a:cubicBezTo>
                      <a:pt x="174"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rot="10800000" flipH="1">
                <a:off x="4609824" y="287034"/>
                <a:ext cx="10843" cy="221879"/>
              </a:xfrm>
              <a:custGeom>
                <a:avLst/>
                <a:gdLst/>
                <a:ahLst/>
                <a:cxnLst/>
                <a:rect l="l" t="t" r="r" b="b"/>
                <a:pathLst>
                  <a:path w="175" h="3581" extrusionOk="0">
                    <a:moveTo>
                      <a:pt x="87" y="0"/>
                    </a:moveTo>
                    <a:cubicBezTo>
                      <a:pt x="29" y="0"/>
                      <a:pt x="0" y="43"/>
                      <a:pt x="0" y="101"/>
                    </a:cubicBezTo>
                    <a:lnTo>
                      <a:pt x="0" y="3493"/>
                    </a:lnTo>
                    <a:cubicBezTo>
                      <a:pt x="0" y="3537"/>
                      <a:pt x="29" y="3580"/>
                      <a:pt x="87" y="3580"/>
                    </a:cubicBezTo>
                    <a:cubicBezTo>
                      <a:pt x="145" y="3580"/>
                      <a:pt x="174" y="3537"/>
                      <a:pt x="174" y="3493"/>
                    </a:cubicBezTo>
                    <a:lnTo>
                      <a:pt x="174" y="101"/>
                    </a:lnTo>
                    <a:cubicBezTo>
                      <a:pt x="174"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24"/>
            <p:cNvGrpSpPr/>
            <p:nvPr/>
          </p:nvGrpSpPr>
          <p:grpSpPr>
            <a:xfrm>
              <a:off x="6688769" y="2"/>
              <a:ext cx="777039" cy="1366258"/>
              <a:chOff x="-3076431" y="1851552"/>
              <a:chExt cx="777039" cy="1366258"/>
            </a:xfrm>
          </p:grpSpPr>
          <p:sp>
            <p:nvSpPr>
              <p:cNvPr id="264" name="Google Shape;264;p24"/>
              <p:cNvSpPr/>
              <p:nvPr/>
            </p:nvSpPr>
            <p:spPr>
              <a:xfrm>
                <a:off x="-3071040" y="2757824"/>
                <a:ext cx="170769" cy="244370"/>
              </a:xfrm>
              <a:custGeom>
                <a:avLst/>
                <a:gdLst/>
                <a:ahLst/>
                <a:cxnLst/>
                <a:rect l="l" t="t" r="r" b="b"/>
                <a:pathLst>
                  <a:path w="2756" h="3944" extrusionOk="0">
                    <a:moveTo>
                      <a:pt x="1" y="1"/>
                    </a:moveTo>
                    <a:lnTo>
                      <a:pt x="1" y="3944"/>
                    </a:lnTo>
                    <a:lnTo>
                      <a:pt x="2755" y="3944"/>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3076431" y="2752434"/>
                <a:ext cx="182418" cy="255151"/>
              </a:xfrm>
              <a:custGeom>
                <a:avLst/>
                <a:gdLst/>
                <a:ahLst/>
                <a:cxnLst/>
                <a:rect l="l" t="t" r="r" b="b"/>
                <a:pathLst>
                  <a:path w="2944" h="4118" extrusionOk="0">
                    <a:moveTo>
                      <a:pt x="2755" y="190"/>
                    </a:moveTo>
                    <a:lnTo>
                      <a:pt x="2755" y="3930"/>
                    </a:lnTo>
                    <a:lnTo>
                      <a:pt x="175" y="3930"/>
                    </a:lnTo>
                    <a:lnTo>
                      <a:pt x="175" y="190"/>
                    </a:lnTo>
                    <a:close/>
                    <a:moveTo>
                      <a:pt x="88" y="1"/>
                    </a:moveTo>
                    <a:cubicBezTo>
                      <a:pt x="30" y="1"/>
                      <a:pt x="1" y="45"/>
                      <a:pt x="1" y="88"/>
                    </a:cubicBezTo>
                    <a:lnTo>
                      <a:pt x="1" y="4031"/>
                    </a:lnTo>
                    <a:cubicBezTo>
                      <a:pt x="1" y="4075"/>
                      <a:pt x="30" y="4118"/>
                      <a:pt x="88" y="4118"/>
                    </a:cubicBezTo>
                    <a:lnTo>
                      <a:pt x="2842" y="4118"/>
                    </a:lnTo>
                    <a:cubicBezTo>
                      <a:pt x="2900" y="4118"/>
                      <a:pt x="2943" y="4075"/>
                      <a:pt x="2943" y="4031"/>
                    </a:cubicBezTo>
                    <a:lnTo>
                      <a:pt x="2943" y="88"/>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2991113" y="2542270"/>
                <a:ext cx="11773" cy="221941"/>
              </a:xfrm>
              <a:custGeom>
                <a:avLst/>
                <a:gdLst/>
                <a:ahLst/>
                <a:cxnLst/>
                <a:rect l="l" t="t" r="r" b="b"/>
                <a:pathLst>
                  <a:path w="190" h="3582" extrusionOk="0">
                    <a:moveTo>
                      <a:pt x="87" y="0"/>
                    </a:moveTo>
                    <a:cubicBezTo>
                      <a:pt x="29" y="0"/>
                      <a:pt x="0" y="44"/>
                      <a:pt x="0" y="102"/>
                    </a:cubicBezTo>
                    <a:lnTo>
                      <a:pt x="0" y="3480"/>
                    </a:lnTo>
                    <a:cubicBezTo>
                      <a:pt x="0" y="3538"/>
                      <a:pt x="29" y="3582"/>
                      <a:pt x="87" y="3582"/>
                    </a:cubicBezTo>
                    <a:cubicBezTo>
                      <a:pt x="145" y="3582"/>
                      <a:pt x="189" y="3538"/>
                      <a:pt x="189" y="3480"/>
                    </a:cubicBezTo>
                    <a:lnTo>
                      <a:pt x="189" y="102"/>
                    </a:lnTo>
                    <a:cubicBezTo>
                      <a:pt x="189" y="44"/>
                      <a:pt x="145"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2991113" y="2995870"/>
                <a:ext cx="11773" cy="221941"/>
              </a:xfrm>
              <a:custGeom>
                <a:avLst/>
                <a:gdLst/>
                <a:ahLst/>
                <a:cxnLst/>
                <a:rect l="l" t="t" r="r" b="b"/>
                <a:pathLst>
                  <a:path w="190" h="3582" extrusionOk="0">
                    <a:moveTo>
                      <a:pt x="87" y="1"/>
                    </a:moveTo>
                    <a:cubicBezTo>
                      <a:pt x="29" y="1"/>
                      <a:pt x="0" y="44"/>
                      <a:pt x="0" y="102"/>
                    </a:cubicBezTo>
                    <a:lnTo>
                      <a:pt x="0" y="3480"/>
                    </a:lnTo>
                    <a:cubicBezTo>
                      <a:pt x="0" y="3538"/>
                      <a:pt x="29" y="3581"/>
                      <a:pt x="87" y="3581"/>
                    </a:cubicBezTo>
                    <a:cubicBezTo>
                      <a:pt x="145" y="3581"/>
                      <a:pt x="189" y="3538"/>
                      <a:pt x="189" y="3480"/>
                    </a:cubicBezTo>
                    <a:lnTo>
                      <a:pt x="189" y="102"/>
                    </a:lnTo>
                    <a:cubicBezTo>
                      <a:pt x="189" y="44"/>
                      <a:pt x="145" y="1"/>
                      <a:pt x="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773761" y="2067975"/>
                <a:ext cx="171698" cy="677347"/>
              </a:xfrm>
              <a:custGeom>
                <a:avLst/>
                <a:gdLst/>
                <a:ahLst/>
                <a:cxnLst/>
                <a:rect l="l" t="t" r="r" b="b"/>
                <a:pathLst>
                  <a:path w="2771" h="10932" extrusionOk="0">
                    <a:moveTo>
                      <a:pt x="1" y="1"/>
                    </a:moveTo>
                    <a:lnTo>
                      <a:pt x="1" y="10932"/>
                    </a:lnTo>
                    <a:lnTo>
                      <a:pt x="2770" y="10932"/>
                    </a:lnTo>
                    <a:lnTo>
                      <a:pt x="2770"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2779151" y="2061717"/>
                <a:ext cx="182480" cy="688995"/>
              </a:xfrm>
              <a:custGeom>
                <a:avLst/>
                <a:gdLst/>
                <a:ahLst/>
                <a:cxnLst/>
                <a:rect l="l" t="t" r="r" b="b"/>
                <a:pathLst>
                  <a:path w="2945" h="11120" extrusionOk="0">
                    <a:moveTo>
                      <a:pt x="2755" y="189"/>
                    </a:moveTo>
                    <a:lnTo>
                      <a:pt x="2755" y="10932"/>
                    </a:lnTo>
                    <a:lnTo>
                      <a:pt x="190" y="10932"/>
                    </a:lnTo>
                    <a:lnTo>
                      <a:pt x="190" y="189"/>
                    </a:lnTo>
                    <a:close/>
                    <a:moveTo>
                      <a:pt x="88" y="1"/>
                    </a:moveTo>
                    <a:cubicBezTo>
                      <a:pt x="45" y="1"/>
                      <a:pt x="1" y="44"/>
                      <a:pt x="1" y="102"/>
                    </a:cubicBezTo>
                    <a:lnTo>
                      <a:pt x="1" y="11033"/>
                    </a:lnTo>
                    <a:cubicBezTo>
                      <a:pt x="1" y="11077"/>
                      <a:pt x="45" y="11120"/>
                      <a:pt x="88" y="11120"/>
                    </a:cubicBezTo>
                    <a:lnTo>
                      <a:pt x="2857" y="11120"/>
                    </a:lnTo>
                    <a:cubicBezTo>
                      <a:pt x="2900" y="11120"/>
                      <a:pt x="2944" y="11077"/>
                      <a:pt x="2944" y="11033"/>
                    </a:cubicBezTo>
                    <a:lnTo>
                      <a:pt x="2944" y="102"/>
                    </a:lnTo>
                    <a:cubicBezTo>
                      <a:pt x="2944" y="44"/>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2693772" y="1851552"/>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2693772" y="2738989"/>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2475552" y="2070701"/>
                <a:ext cx="170769" cy="164442"/>
              </a:xfrm>
              <a:custGeom>
                <a:avLst/>
                <a:gdLst/>
                <a:ahLst/>
                <a:cxnLst/>
                <a:rect l="l" t="t" r="r" b="b"/>
                <a:pathLst>
                  <a:path w="2756" h="2654" extrusionOk="0">
                    <a:moveTo>
                      <a:pt x="1" y="1"/>
                    </a:moveTo>
                    <a:lnTo>
                      <a:pt x="1" y="2653"/>
                    </a:lnTo>
                    <a:lnTo>
                      <a:pt x="2755" y="2653"/>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2481810" y="2065310"/>
                <a:ext cx="182418" cy="175223"/>
              </a:xfrm>
              <a:custGeom>
                <a:avLst/>
                <a:gdLst/>
                <a:ahLst/>
                <a:cxnLst/>
                <a:rect l="l" t="t" r="r" b="b"/>
                <a:pathLst>
                  <a:path w="2944" h="2828" extrusionOk="0">
                    <a:moveTo>
                      <a:pt x="2755" y="189"/>
                    </a:moveTo>
                    <a:lnTo>
                      <a:pt x="2755" y="2639"/>
                    </a:lnTo>
                    <a:lnTo>
                      <a:pt x="189" y="2639"/>
                    </a:lnTo>
                    <a:lnTo>
                      <a:pt x="189" y="189"/>
                    </a:lnTo>
                    <a:close/>
                    <a:moveTo>
                      <a:pt x="102" y="1"/>
                    </a:moveTo>
                    <a:cubicBezTo>
                      <a:pt x="44" y="1"/>
                      <a:pt x="1" y="44"/>
                      <a:pt x="1" y="88"/>
                    </a:cubicBezTo>
                    <a:lnTo>
                      <a:pt x="1" y="2740"/>
                    </a:lnTo>
                    <a:cubicBezTo>
                      <a:pt x="1" y="2784"/>
                      <a:pt x="44" y="2827"/>
                      <a:pt x="102" y="2827"/>
                    </a:cubicBezTo>
                    <a:lnTo>
                      <a:pt x="2856" y="2827"/>
                    </a:lnTo>
                    <a:cubicBezTo>
                      <a:pt x="2900" y="2827"/>
                      <a:pt x="2943" y="2784"/>
                      <a:pt x="2943" y="2740"/>
                    </a:cubicBezTo>
                    <a:lnTo>
                      <a:pt x="2943" y="88"/>
                    </a:lnTo>
                    <a:cubicBezTo>
                      <a:pt x="2943" y="44"/>
                      <a:pt x="2900" y="1"/>
                      <a:pt x="2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2396492" y="1855146"/>
                <a:ext cx="11773" cy="221879"/>
              </a:xfrm>
              <a:custGeom>
                <a:avLst/>
                <a:gdLst/>
                <a:ahLst/>
                <a:cxnLst/>
                <a:rect l="l" t="t" r="r" b="b"/>
                <a:pathLst>
                  <a:path w="190" h="3581" extrusionOk="0">
                    <a:moveTo>
                      <a:pt x="103" y="1"/>
                    </a:moveTo>
                    <a:cubicBezTo>
                      <a:pt x="45" y="1"/>
                      <a:pt x="1" y="43"/>
                      <a:pt x="1" y="101"/>
                    </a:cubicBezTo>
                    <a:lnTo>
                      <a:pt x="1" y="3480"/>
                    </a:lnTo>
                    <a:cubicBezTo>
                      <a:pt x="1" y="3538"/>
                      <a:pt x="45" y="3581"/>
                      <a:pt x="103" y="3581"/>
                    </a:cubicBezTo>
                    <a:cubicBezTo>
                      <a:pt x="146" y="3581"/>
                      <a:pt x="190" y="3538"/>
                      <a:pt x="190" y="3480"/>
                    </a:cubicBezTo>
                    <a:lnTo>
                      <a:pt x="190" y="101"/>
                    </a:lnTo>
                    <a:cubicBezTo>
                      <a:pt x="190" y="43"/>
                      <a:pt x="146"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2396492" y="2228820"/>
                <a:ext cx="11773" cy="221879"/>
              </a:xfrm>
              <a:custGeom>
                <a:avLst/>
                <a:gdLst/>
                <a:ahLst/>
                <a:cxnLst/>
                <a:rect l="l" t="t" r="r" b="b"/>
                <a:pathLst>
                  <a:path w="190" h="3581" extrusionOk="0">
                    <a:moveTo>
                      <a:pt x="103" y="0"/>
                    </a:moveTo>
                    <a:cubicBezTo>
                      <a:pt x="45" y="0"/>
                      <a:pt x="1" y="43"/>
                      <a:pt x="1" y="101"/>
                    </a:cubicBezTo>
                    <a:lnTo>
                      <a:pt x="1" y="3480"/>
                    </a:lnTo>
                    <a:cubicBezTo>
                      <a:pt x="1" y="3538"/>
                      <a:pt x="45" y="3581"/>
                      <a:pt x="103" y="3581"/>
                    </a:cubicBezTo>
                    <a:cubicBezTo>
                      <a:pt x="146" y="3581"/>
                      <a:pt x="190" y="3538"/>
                      <a:pt x="190" y="3480"/>
                    </a:cubicBezTo>
                    <a:lnTo>
                      <a:pt x="190" y="101"/>
                    </a:lnTo>
                    <a:cubicBezTo>
                      <a:pt x="190" y="43"/>
                      <a:pt x="146"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24"/>
            <p:cNvGrpSpPr/>
            <p:nvPr/>
          </p:nvGrpSpPr>
          <p:grpSpPr>
            <a:xfrm>
              <a:off x="4942387" y="-134882"/>
              <a:ext cx="1655820" cy="1386023"/>
              <a:chOff x="79937" y="-134882"/>
              <a:chExt cx="1655820" cy="1386023"/>
            </a:xfrm>
          </p:grpSpPr>
          <p:sp>
            <p:nvSpPr>
              <p:cNvPr id="277" name="Google Shape;277;p24"/>
              <p:cNvSpPr/>
              <p:nvPr/>
            </p:nvSpPr>
            <p:spPr>
              <a:xfrm>
                <a:off x="85327" y="360445"/>
                <a:ext cx="171636" cy="244370"/>
              </a:xfrm>
              <a:custGeom>
                <a:avLst/>
                <a:gdLst/>
                <a:ahLst/>
                <a:cxnLst/>
                <a:rect l="l" t="t" r="r" b="b"/>
                <a:pathLst>
                  <a:path w="2770" h="3944" extrusionOk="0">
                    <a:moveTo>
                      <a:pt x="1" y="1"/>
                    </a:moveTo>
                    <a:lnTo>
                      <a:pt x="1" y="3944"/>
                    </a:lnTo>
                    <a:lnTo>
                      <a:pt x="2769" y="3944"/>
                    </a:lnTo>
                    <a:lnTo>
                      <a:pt x="2769"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79937" y="355055"/>
                <a:ext cx="182418" cy="255151"/>
              </a:xfrm>
              <a:custGeom>
                <a:avLst/>
                <a:gdLst/>
                <a:ahLst/>
                <a:cxnLst/>
                <a:rect l="l" t="t" r="r" b="b"/>
                <a:pathLst>
                  <a:path w="2944" h="4118" extrusionOk="0">
                    <a:moveTo>
                      <a:pt x="2755" y="190"/>
                    </a:moveTo>
                    <a:lnTo>
                      <a:pt x="2755" y="3930"/>
                    </a:lnTo>
                    <a:lnTo>
                      <a:pt x="189" y="3930"/>
                    </a:lnTo>
                    <a:lnTo>
                      <a:pt x="189" y="190"/>
                    </a:lnTo>
                    <a:close/>
                    <a:moveTo>
                      <a:pt x="88" y="1"/>
                    </a:moveTo>
                    <a:cubicBezTo>
                      <a:pt x="44" y="1"/>
                      <a:pt x="1" y="45"/>
                      <a:pt x="1" y="88"/>
                    </a:cubicBezTo>
                    <a:lnTo>
                      <a:pt x="1" y="4031"/>
                    </a:lnTo>
                    <a:cubicBezTo>
                      <a:pt x="1" y="4075"/>
                      <a:pt x="44" y="4118"/>
                      <a:pt x="88" y="4118"/>
                    </a:cubicBezTo>
                    <a:lnTo>
                      <a:pt x="2856" y="4118"/>
                    </a:lnTo>
                    <a:cubicBezTo>
                      <a:pt x="2900" y="4118"/>
                      <a:pt x="2943" y="4075"/>
                      <a:pt x="2943" y="4031"/>
                    </a:cubicBezTo>
                    <a:lnTo>
                      <a:pt x="2943" y="88"/>
                    </a:lnTo>
                    <a:cubicBezTo>
                      <a:pt x="2943" y="45"/>
                      <a:pt x="2900"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165254" y="144891"/>
                <a:ext cx="11773" cy="221941"/>
              </a:xfrm>
              <a:custGeom>
                <a:avLst/>
                <a:gdLst/>
                <a:ahLst/>
                <a:cxnLst/>
                <a:rect l="l" t="t" r="r" b="b"/>
                <a:pathLst>
                  <a:path w="190" h="3582" extrusionOk="0">
                    <a:moveTo>
                      <a:pt x="102" y="0"/>
                    </a:moveTo>
                    <a:cubicBezTo>
                      <a:pt x="44" y="0"/>
                      <a:pt x="0" y="45"/>
                      <a:pt x="0" y="103"/>
                    </a:cubicBezTo>
                    <a:lnTo>
                      <a:pt x="0" y="3480"/>
                    </a:lnTo>
                    <a:cubicBezTo>
                      <a:pt x="0" y="3538"/>
                      <a:pt x="44" y="3582"/>
                      <a:pt x="102" y="3582"/>
                    </a:cubicBezTo>
                    <a:cubicBezTo>
                      <a:pt x="145" y="3582"/>
                      <a:pt x="189" y="3538"/>
                      <a:pt x="189" y="3480"/>
                    </a:cubicBezTo>
                    <a:lnTo>
                      <a:pt x="189" y="103"/>
                    </a:lnTo>
                    <a:cubicBezTo>
                      <a:pt x="189" y="45"/>
                      <a:pt x="145"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165254" y="598553"/>
                <a:ext cx="11773" cy="221879"/>
              </a:xfrm>
              <a:custGeom>
                <a:avLst/>
                <a:gdLst/>
                <a:ahLst/>
                <a:cxnLst/>
                <a:rect l="l" t="t" r="r" b="b"/>
                <a:pathLst>
                  <a:path w="190" h="3581" extrusionOk="0">
                    <a:moveTo>
                      <a:pt x="102" y="0"/>
                    </a:moveTo>
                    <a:cubicBezTo>
                      <a:pt x="44" y="0"/>
                      <a:pt x="0" y="43"/>
                      <a:pt x="0" y="101"/>
                    </a:cubicBezTo>
                    <a:lnTo>
                      <a:pt x="0" y="3493"/>
                    </a:lnTo>
                    <a:cubicBezTo>
                      <a:pt x="0" y="3537"/>
                      <a:pt x="44" y="3580"/>
                      <a:pt x="102" y="3580"/>
                    </a:cubicBezTo>
                    <a:cubicBezTo>
                      <a:pt x="145" y="3580"/>
                      <a:pt x="189" y="3537"/>
                      <a:pt x="189" y="3493"/>
                    </a:cubicBezTo>
                    <a:lnTo>
                      <a:pt x="189" y="101"/>
                    </a:lnTo>
                    <a:cubicBezTo>
                      <a:pt x="189" y="43"/>
                      <a:pt x="145"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383536" y="127796"/>
                <a:ext cx="170769" cy="677347"/>
              </a:xfrm>
              <a:custGeom>
                <a:avLst/>
                <a:gdLst/>
                <a:ahLst/>
                <a:cxnLst/>
                <a:rect l="l" t="t" r="r" b="b"/>
                <a:pathLst>
                  <a:path w="2756" h="10932" extrusionOk="0">
                    <a:moveTo>
                      <a:pt x="1" y="1"/>
                    </a:moveTo>
                    <a:lnTo>
                      <a:pt x="1" y="10932"/>
                    </a:lnTo>
                    <a:lnTo>
                      <a:pt x="2755" y="10932"/>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377216" y="121600"/>
                <a:ext cx="182480" cy="688933"/>
              </a:xfrm>
              <a:custGeom>
                <a:avLst/>
                <a:gdLst/>
                <a:ahLst/>
                <a:cxnLst/>
                <a:rect l="l" t="t" r="r" b="b"/>
                <a:pathLst>
                  <a:path w="2945" h="11119" extrusionOk="0">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462596" y="-88626"/>
                <a:ext cx="11711" cy="221879"/>
              </a:xfrm>
              <a:custGeom>
                <a:avLst/>
                <a:gdLst/>
                <a:ahLst/>
                <a:cxnLst/>
                <a:rect l="l" t="t" r="r" b="b"/>
                <a:pathLst>
                  <a:path w="189" h="3581"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462596" y="798810"/>
                <a:ext cx="11711" cy="221941"/>
              </a:xfrm>
              <a:custGeom>
                <a:avLst/>
                <a:gdLst/>
                <a:ahLst/>
                <a:cxnLst/>
                <a:rect l="l" t="t" r="r" b="b"/>
                <a:pathLst>
                  <a:path w="189" h="3582"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680816" y="131389"/>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675425" y="125193"/>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760805" y="-85033"/>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60805" y="288641"/>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978157" y="81603"/>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972767" y="75283"/>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1058085" y="-134882"/>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1058085" y="1029201"/>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1276367" y="668567"/>
                <a:ext cx="170769" cy="138419"/>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1270047" y="662247"/>
                <a:ext cx="182480" cy="150129"/>
              </a:xfrm>
              <a:custGeom>
                <a:avLst/>
                <a:gdLst/>
                <a:ahLst/>
                <a:cxnLst/>
                <a:rect l="l" t="t" r="r" b="b"/>
                <a:pathLst>
                  <a:path w="2945" h="2423" extrusionOk="0">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1355426" y="452083"/>
                <a:ext cx="11711" cy="221941"/>
              </a:xfrm>
              <a:custGeom>
                <a:avLst/>
                <a:gdLst/>
                <a:ahLst/>
                <a:cxnLst/>
                <a:rect l="l" t="t" r="r" b="b"/>
                <a:pathLst>
                  <a:path w="189" h="3582" extrusionOk="0">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1355426" y="800601"/>
                <a:ext cx="11711" cy="221941"/>
              </a:xfrm>
              <a:custGeom>
                <a:avLst/>
                <a:gdLst/>
                <a:ahLst/>
                <a:cxnLst/>
                <a:rect l="l" t="t" r="r" b="b"/>
                <a:pathLst>
                  <a:path w="189" h="3582" extrusionOk="0">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1559659" y="218104"/>
                <a:ext cx="170707" cy="200379"/>
              </a:xfrm>
              <a:custGeom>
                <a:avLst/>
                <a:gdLst/>
                <a:ahLst/>
                <a:cxnLst/>
                <a:rect l="l" t="t" r="r" b="b"/>
                <a:pathLst>
                  <a:path w="2755" h="3234" extrusionOk="0">
                    <a:moveTo>
                      <a:pt x="0" y="0"/>
                    </a:moveTo>
                    <a:lnTo>
                      <a:pt x="0" y="3234"/>
                    </a:lnTo>
                    <a:lnTo>
                      <a:pt x="2755" y="3234"/>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1553339" y="211846"/>
                <a:ext cx="182418" cy="212027"/>
              </a:xfrm>
              <a:custGeom>
                <a:avLst/>
                <a:gdLst/>
                <a:ahLst/>
                <a:cxnLst/>
                <a:rect l="l" t="t" r="r" b="b"/>
                <a:pathLst>
                  <a:path w="2944" h="3422" extrusionOk="0">
                    <a:moveTo>
                      <a:pt x="2755" y="188"/>
                    </a:moveTo>
                    <a:lnTo>
                      <a:pt x="2755" y="3233"/>
                    </a:lnTo>
                    <a:lnTo>
                      <a:pt x="189" y="3233"/>
                    </a:lnTo>
                    <a:lnTo>
                      <a:pt x="189" y="188"/>
                    </a:lnTo>
                    <a:close/>
                    <a:moveTo>
                      <a:pt x="102" y="0"/>
                    </a:moveTo>
                    <a:cubicBezTo>
                      <a:pt x="44" y="0"/>
                      <a:pt x="0" y="43"/>
                      <a:pt x="0" y="101"/>
                    </a:cubicBezTo>
                    <a:lnTo>
                      <a:pt x="0" y="3335"/>
                    </a:lnTo>
                    <a:cubicBezTo>
                      <a:pt x="0" y="3378"/>
                      <a:pt x="44" y="3422"/>
                      <a:pt x="102" y="3422"/>
                    </a:cubicBezTo>
                    <a:lnTo>
                      <a:pt x="2857" y="3422"/>
                    </a:lnTo>
                    <a:cubicBezTo>
                      <a:pt x="2900" y="3422"/>
                      <a:pt x="2944" y="3378"/>
                      <a:pt x="2944" y="3335"/>
                    </a:cubicBezTo>
                    <a:lnTo>
                      <a:pt x="2944" y="101"/>
                    </a:lnTo>
                    <a:cubicBezTo>
                      <a:pt x="2944" y="43"/>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1638657" y="1681"/>
                <a:ext cx="11711" cy="221879"/>
              </a:xfrm>
              <a:custGeom>
                <a:avLst/>
                <a:gdLst/>
                <a:ahLst/>
                <a:cxnLst/>
                <a:rect l="l" t="t" r="r" b="b"/>
                <a:pathLst>
                  <a:path w="189" h="3581" extrusionOk="0">
                    <a:moveTo>
                      <a:pt x="102" y="0"/>
                    </a:moveTo>
                    <a:cubicBezTo>
                      <a:pt x="44" y="0"/>
                      <a:pt x="1" y="43"/>
                      <a:pt x="1" y="101"/>
                    </a:cubicBezTo>
                    <a:lnTo>
                      <a:pt x="1" y="3493"/>
                    </a:lnTo>
                    <a:cubicBezTo>
                      <a:pt x="1" y="3537"/>
                      <a:pt x="44" y="3580"/>
                      <a:pt x="102" y="3580"/>
                    </a:cubicBezTo>
                    <a:cubicBezTo>
                      <a:pt x="146" y="3580"/>
                      <a:pt x="189" y="3537"/>
                      <a:pt x="189" y="3493"/>
                    </a:cubicBezTo>
                    <a:lnTo>
                      <a:pt x="189" y="101"/>
                    </a:lnTo>
                    <a:cubicBezTo>
                      <a:pt x="189" y="43"/>
                      <a:pt x="146"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1638657" y="412097"/>
                <a:ext cx="11711" cy="222003"/>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4" name="Google Shape;14;p3"/>
          <p:cNvSpPr txBox="1">
            <a:spLocks noGrp="1"/>
          </p:cNvSpPr>
          <p:nvPr>
            <p:ph type="title"/>
          </p:nvPr>
        </p:nvSpPr>
        <p:spPr>
          <a:xfrm>
            <a:off x="713225" y="3682350"/>
            <a:ext cx="7717800" cy="9216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2762850"/>
            <a:ext cx="1753800" cy="6909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4480775" y="539500"/>
            <a:ext cx="3950400" cy="2914200"/>
          </a:xfrm>
          <a:prstGeom prst="rect">
            <a:avLst/>
          </a:prstGeom>
          <a:noFill/>
          <a:ln w="9525" cap="flat" cmpd="sng">
            <a:solidFill>
              <a:schemeClr val="accent1"/>
            </a:solidFill>
            <a:prstDash val="solid"/>
            <a:roun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mt="32000"/>
          </a:blip>
          <a:stretch>
            <a:fillRect/>
          </a:stretch>
        </p:blipFill>
        <p:spPr>
          <a:xfrm>
            <a:off x="1" y="-6858"/>
            <a:ext cx="9143998" cy="5157216"/>
          </a:xfrm>
          <a:prstGeom prst="rect">
            <a:avLst/>
          </a:prstGeom>
          <a:noFill/>
          <a:ln>
            <a:noFill/>
          </a:ln>
        </p:spPr>
      </p:pic>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6"/>
          <p:cNvSpPr/>
          <p:nvPr/>
        </p:nvSpPr>
        <p:spPr>
          <a:xfrm>
            <a:off x="-1779475" y="-826875"/>
            <a:ext cx="9144101" cy="2377428"/>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pic>
        <p:nvPicPr>
          <p:cNvPr id="48" name="Google Shape;48;p7"/>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49" name="Google Shape;49;p7"/>
          <p:cNvSpPr txBox="1">
            <a:spLocks noGrp="1"/>
          </p:cNvSpPr>
          <p:nvPr>
            <p:ph type="title"/>
          </p:nvPr>
        </p:nvSpPr>
        <p:spPr>
          <a:xfrm>
            <a:off x="713225" y="1365525"/>
            <a:ext cx="32328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subTitle" idx="1"/>
          </p:nvPr>
        </p:nvSpPr>
        <p:spPr>
          <a:xfrm>
            <a:off x="713225" y="2005250"/>
            <a:ext cx="3232800" cy="17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Albert Sans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1" name="Google Shape;51;p7"/>
          <p:cNvSpPr>
            <a:spLocks noGrp="1"/>
          </p:cNvSpPr>
          <p:nvPr>
            <p:ph type="pic" idx="2"/>
          </p:nvPr>
        </p:nvSpPr>
        <p:spPr>
          <a:xfrm>
            <a:off x="5273125" y="1093375"/>
            <a:ext cx="3157800" cy="2956800"/>
          </a:xfrm>
          <a:prstGeom prst="rect">
            <a:avLst/>
          </a:prstGeom>
          <a:noFill/>
          <a:ln w="9525" cap="flat" cmpd="sng">
            <a:solidFill>
              <a:schemeClr val="accent1"/>
            </a:solidFill>
            <a:prstDash val="solid"/>
            <a:round/>
            <a:headEnd type="none" w="sm" len="sm"/>
            <a:tailEnd type="none" w="sm" len="sm"/>
          </a:ln>
        </p:spPr>
      </p:sp>
      <p:sp>
        <p:nvSpPr>
          <p:cNvPr id="52" name="Google Shape;52;p7"/>
          <p:cNvSpPr/>
          <p:nvPr/>
        </p:nvSpPr>
        <p:spPr>
          <a:xfrm rot="-365325" flipH="1">
            <a:off x="-47690" y="4153624"/>
            <a:ext cx="9544079" cy="1601048"/>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pic>
        <p:nvPicPr>
          <p:cNvPr id="54" name="Google Shape;54;p8"/>
          <p:cNvPicPr preferRelativeResize="0"/>
          <p:nvPr/>
        </p:nvPicPr>
        <p:blipFill>
          <a:blip r:embed="rId2">
            <a:alphaModFix amt="32000"/>
          </a:blip>
          <a:stretch>
            <a:fillRect/>
          </a:stretch>
        </p:blipFill>
        <p:spPr>
          <a:xfrm>
            <a:off x="1" y="-6858"/>
            <a:ext cx="9143998" cy="5157216"/>
          </a:xfrm>
          <a:prstGeom prst="rect">
            <a:avLst/>
          </a:prstGeom>
          <a:noFill/>
          <a:ln>
            <a:noFill/>
          </a:ln>
        </p:spPr>
      </p:pic>
      <p:sp>
        <p:nvSpPr>
          <p:cNvPr id="55" name="Google Shape;5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6" name="Google Shape;56;p8"/>
          <p:cNvGrpSpPr/>
          <p:nvPr/>
        </p:nvGrpSpPr>
        <p:grpSpPr>
          <a:xfrm>
            <a:off x="8529511" y="3752003"/>
            <a:ext cx="498296" cy="1259034"/>
            <a:chOff x="137488" y="-9872"/>
            <a:chExt cx="498296" cy="1259034"/>
          </a:xfrm>
        </p:grpSpPr>
        <p:sp>
          <p:nvSpPr>
            <p:cNvPr id="57" name="Google Shape;57;p8"/>
            <p:cNvSpPr/>
            <p:nvPr/>
          </p:nvSpPr>
          <p:spPr>
            <a:xfrm rot="10800000" flipH="1">
              <a:off x="144103" y="226685"/>
              <a:ext cx="176954" cy="797994"/>
            </a:xfrm>
            <a:custGeom>
              <a:avLst/>
              <a:gdLst/>
              <a:ahLst/>
              <a:cxnLst/>
              <a:rect l="l" t="t" r="r" b="b"/>
              <a:pathLst>
                <a:path w="2755" h="12424" extrusionOk="0">
                  <a:moveTo>
                    <a:pt x="0" y="0"/>
                  </a:moveTo>
                  <a:lnTo>
                    <a:pt x="0" y="12424"/>
                  </a:lnTo>
                  <a:lnTo>
                    <a:pt x="2754" y="12424"/>
                  </a:lnTo>
                  <a:lnTo>
                    <a:pt x="2754"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10800000" flipH="1">
              <a:off x="137488" y="220134"/>
              <a:ext cx="189157" cy="811096"/>
            </a:xfrm>
            <a:custGeom>
              <a:avLst/>
              <a:gdLst/>
              <a:ahLst/>
              <a:cxnLst/>
              <a:rect l="l" t="t" r="r" b="b"/>
              <a:pathLst>
                <a:path w="2945" h="12628" extrusionOk="0">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800000" flipH="1">
              <a:off x="225996" y="3167"/>
              <a:ext cx="12139" cy="229173"/>
            </a:xfrm>
            <a:custGeom>
              <a:avLst/>
              <a:gdLst/>
              <a:ahLst/>
              <a:cxnLst/>
              <a:rect l="l" t="t" r="r" b="b"/>
              <a:pathLst>
                <a:path w="189" h="3568" extrusionOk="0">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flipH="1">
              <a:off x="225996" y="1019026"/>
              <a:ext cx="12139" cy="230136"/>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800000" flipH="1">
              <a:off x="452278" y="213648"/>
              <a:ext cx="176954" cy="207656"/>
            </a:xfrm>
            <a:custGeom>
              <a:avLst/>
              <a:gdLst/>
              <a:ahLst/>
              <a:cxnLst/>
              <a:rect l="l" t="t" r="r" b="b"/>
              <a:pathLst>
                <a:path w="2755" h="3233" extrusionOk="0">
                  <a:moveTo>
                    <a:pt x="0" y="0"/>
                  </a:moveTo>
                  <a:lnTo>
                    <a:pt x="0" y="3233"/>
                  </a:lnTo>
                  <a:lnTo>
                    <a:pt x="2754" y="3233"/>
                  </a:lnTo>
                  <a:lnTo>
                    <a:pt x="2754"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10800000" flipH="1">
              <a:off x="534171" y="-9872"/>
              <a:ext cx="12204" cy="230072"/>
            </a:xfrm>
            <a:custGeom>
              <a:avLst/>
              <a:gdLst/>
              <a:ahLst/>
              <a:cxnLst/>
              <a:rect l="l" t="t" r="r" b="b"/>
              <a:pathLst>
                <a:path w="190" h="3582" extrusionOk="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rot="10800000" flipH="1">
              <a:off x="534171" y="415651"/>
              <a:ext cx="12204" cy="230072"/>
            </a:xfrm>
            <a:custGeom>
              <a:avLst/>
              <a:gdLst/>
              <a:ahLst/>
              <a:cxnLst/>
              <a:rect l="l" t="t" r="r" b="b"/>
              <a:pathLst>
                <a:path w="190" h="3582" extrusionOk="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10800000" flipH="1">
              <a:off x="445791" y="208060"/>
              <a:ext cx="189992" cy="219795"/>
            </a:xfrm>
            <a:custGeom>
              <a:avLst/>
              <a:gdLst/>
              <a:ahLst/>
              <a:cxnLst/>
              <a:rect l="l" t="t" r="r" b="b"/>
              <a:pathLst>
                <a:path w="2958" h="3422" extrusionOk="0">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pic>
        <p:nvPicPr>
          <p:cNvPr id="66" name="Google Shape;66;p9"/>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67" name="Google Shape;6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8" name="Google Shape;6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9"/>
          <p:cNvSpPr/>
          <p:nvPr/>
        </p:nvSpPr>
        <p:spPr>
          <a:xfrm rot="745779" flipH="1">
            <a:off x="-5511786" y="3575123"/>
            <a:ext cx="9544045" cy="1601042"/>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pic>
        <p:nvPicPr>
          <p:cNvPr id="74" name="Google Shape;74;p11"/>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75" name="Google Shape;75;p11"/>
          <p:cNvSpPr txBox="1">
            <a:spLocks noGrp="1"/>
          </p:cNvSpPr>
          <p:nvPr>
            <p:ph type="title" hasCustomPrompt="1"/>
          </p:nvPr>
        </p:nvSpPr>
        <p:spPr>
          <a:xfrm>
            <a:off x="1854775" y="2908698"/>
            <a:ext cx="6576000" cy="11385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a:spLocks noGrp="1"/>
          </p:cNvSpPr>
          <p:nvPr>
            <p:ph type="subTitle" idx="1"/>
          </p:nvPr>
        </p:nvSpPr>
        <p:spPr>
          <a:xfrm>
            <a:off x="1854775" y="4106900"/>
            <a:ext cx="6576000" cy="497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pic>
        <p:nvPicPr>
          <p:cNvPr id="79" name="Google Shape;79;p13"/>
          <p:cNvPicPr preferRelativeResize="0"/>
          <p:nvPr/>
        </p:nvPicPr>
        <p:blipFill>
          <a:blip r:embed="rId2">
            <a:alphaModFix amt="35000"/>
          </a:blip>
          <a:stretch>
            <a:fillRect/>
          </a:stretch>
        </p:blipFill>
        <p:spPr>
          <a:xfrm>
            <a:off x="1" y="-6858"/>
            <a:ext cx="9143998" cy="5157216"/>
          </a:xfrm>
          <a:prstGeom prst="rect">
            <a:avLst/>
          </a:prstGeom>
          <a:noFill/>
          <a:ln>
            <a:noFill/>
          </a:ln>
        </p:spPr>
      </p:pic>
      <p:sp>
        <p:nvSpPr>
          <p:cNvPr id="80" name="Google Shape;8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 name="Google Shape;81;p13"/>
          <p:cNvSpPr txBox="1">
            <a:spLocks noGrp="1"/>
          </p:cNvSpPr>
          <p:nvPr>
            <p:ph type="title" idx="2" hasCustomPrompt="1"/>
          </p:nvPr>
        </p:nvSpPr>
        <p:spPr>
          <a:xfrm>
            <a:off x="720000" y="1342625"/>
            <a:ext cx="1199700" cy="3927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1"/>
          </p:nvPr>
        </p:nvSpPr>
        <p:spPr>
          <a:xfrm>
            <a:off x="2056100" y="1342625"/>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title" idx="3" hasCustomPrompt="1"/>
          </p:nvPr>
        </p:nvSpPr>
        <p:spPr>
          <a:xfrm>
            <a:off x="720000" y="4211300"/>
            <a:ext cx="1199700" cy="39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4"/>
          </p:nvPr>
        </p:nvSpPr>
        <p:spPr>
          <a:xfrm>
            <a:off x="2056100" y="4211300"/>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13"/>
          <p:cNvSpPr txBox="1">
            <a:spLocks noGrp="1"/>
          </p:cNvSpPr>
          <p:nvPr>
            <p:ph type="title" idx="5" hasCustomPrompt="1"/>
          </p:nvPr>
        </p:nvSpPr>
        <p:spPr>
          <a:xfrm>
            <a:off x="720000" y="3637565"/>
            <a:ext cx="1199700" cy="3927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6"/>
          </p:nvPr>
        </p:nvSpPr>
        <p:spPr>
          <a:xfrm>
            <a:off x="2056100" y="3637565"/>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3"/>
          <p:cNvSpPr txBox="1">
            <a:spLocks noGrp="1"/>
          </p:cNvSpPr>
          <p:nvPr>
            <p:ph type="title" idx="7" hasCustomPrompt="1"/>
          </p:nvPr>
        </p:nvSpPr>
        <p:spPr>
          <a:xfrm>
            <a:off x="720000" y="3063830"/>
            <a:ext cx="1199700" cy="39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8"/>
          </p:nvPr>
        </p:nvSpPr>
        <p:spPr>
          <a:xfrm>
            <a:off x="2056100" y="3063830"/>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 name="Google Shape;89;p13"/>
          <p:cNvSpPr txBox="1">
            <a:spLocks noGrp="1"/>
          </p:cNvSpPr>
          <p:nvPr>
            <p:ph type="title" idx="9" hasCustomPrompt="1"/>
          </p:nvPr>
        </p:nvSpPr>
        <p:spPr>
          <a:xfrm>
            <a:off x="720000" y="2490095"/>
            <a:ext cx="1199700" cy="3927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3"/>
          </p:nvPr>
        </p:nvSpPr>
        <p:spPr>
          <a:xfrm>
            <a:off x="2056100" y="2490095"/>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 name="Google Shape;91;p13"/>
          <p:cNvSpPr txBox="1">
            <a:spLocks noGrp="1"/>
          </p:cNvSpPr>
          <p:nvPr>
            <p:ph type="title" idx="14" hasCustomPrompt="1"/>
          </p:nvPr>
        </p:nvSpPr>
        <p:spPr>
          <a:xfrm>
            <a:off x="720000" y="1916360"/>
            <a:ext cx="1199700" cy="39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5"/>
          </p:nvPr>
        </p:nvSpPr>
        <p:spPr>
          <a:xfrm>
            <a:off x="2056100" y="1916360"/>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Jura"/>
              <a:buNone/>
              <a:defRPr sz="3000" b="1">
                <a:solidFill>
                  <a:schemeClr val="dk1"/>
                </a:solidFill>
                <a:latin typeface="Jura"/>
                <a:ea typeface="Jura"/>
                <a:cs typeface="Jura"/>
                <a:sym typeface="Jura"/>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59" r:id="rId9"/>
    <p:sldLayoutId id="2147483667" r:id="rId10"/>
    <p:sldLayoutId id="2147483669" r:id="rId11"/>
    <p:sldLayoutId id="214748367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4" name="Picture 3" descr="A screenshot of a stock chart&#10;&#10;Description automatically generated">
            <a:extLst>
              <a:ext uri="{FF2B5EF4-FFF2-40B4-BE49-F238E27FC236}">
                <a16:creationId xmlns:a16="http://schemas.microsoft.com/office/drawing/2014/main" id="{36D70174-C04B-5CCE-4128-03F995E9B84F}"/>
              </a:ext>
            </a:extLst>
          </p:cNvPr>
          <p:cNvPicPr>
            <a:picLocks noChangeAspect="1"/>
          </p:cNvPicPr>
          <p:nvPr/>
        </p:nvPicPr>
        <p:blipFill>
          <a:blip r:embed="rId3">
            <a:alphaModFix amt="35000"/>
          </a:blip>
          <a:stretch>
            <a:fillRect/>
          </a:stretch>
        </p:blipFill>
        <p:spPr>
          <a:xfrm>
            <a:off x="0" y="0"/>
            <a:ext cx="9144000" cy="5143500"/>
          </a:xfrm>
          <a:prstGeom prst="rect">
            <a:avLst/>
          </a:prstGeom>
        </p:spPr>
      </p:pic>
      <p:sp>
        <p:nvSpPr>
          <p:cNvPr id="312" name="Google Shape;312;p28"/>
          <p:cNvSpPr txBox="1">
            <a:spLocks noGrp="1"/>
          </p:cNvSpPr>
          <p:nvPr>
            <p:ph type="subTitle" idx="1"/>
          </p:nvPr>
        </p:nvSpPr>
        <p:spPr>
          <a:xfrm>
            <a:off x="1178045" y="875005"/>
            <a:ext cx="45288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2">
                    <a:lumMod val="60000"/>
                    <a:lumOff val="40000"/>
                  </a:schemeClr>
                </a:solidFill>
                <a:latin typeface="Angsana New" panose="02020603050405020304" pitchFamily="18" charset="-34"/>
                <a:cs typeface="Angsana New" panose="02020603050405020304" pitchFamily="18" charset="-34"/>
              </a:rPr>
              <a:t>Request for problem:</a:t>
            </a:r>
            <a:endParaRPr sz="2800" dirty="0">
              <a:solidFill>
                <a:schemeClr val="accent2">
                  <a:lumMod val="60000"/>
                  <a:lumOff val="40000"/>
                </a:schemeClr>
              </a:solidFill>
              <a:latin typeface="Angsana New" panose="02020603050405020304" pitchFamily="18" charset="-34"/>
              <a:cs typeface="Angsana New" panose="02020603050405020304" pitchFamily="18" charset="-34"/>
            </a:endParaRPr>
          </a:p>
        </p:txBody>
      </p:sp>
      <p:sp>
        <p:nvSpPr>
          <p:cNvPr id="313" name="Google Shape;313;p28"/>
          <p:cNvSpPr/>
          <p:nvPr/>
        </p:nvSpPr>
        <p:spPr>
          <a:xfrm>
            <a:off x="-6" y="3501520"/>
            <a:ext cx="9144101" cy="1533950"/>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E3C1C874-AA88-7FBE-EFE0-7D149A48C9A2}"/>
              </a:ext>
            </a:extLst>
          </p:cNvPr>
          <p:cNvSpPr>
            <a:spLocks noGrp="1" noChangeArrowheads="1"/>
          </p:cNvSpPr>
          <p:nvPr>
            <p:ph type="ctrTitle"/>
          </p:nvPr>
        </p:nvSpPr>
        <p:spPr bwMode="auto">
          <a:xfrm>
            <a:off x="1178045" y="1406173"/>
            <a:ext cx="6787909" cy="28623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dirty="0">
                <a:ln>
                  <a:noFill/>
                </a:ln>
                <a:solidFill>
                  <a:schemeClr val="accent4"/>
                </a:solidFill>
                <a:effectLst/>
                <a:latin typeface="Angsana New" panose="02020603050405020304" pitchFamily="18" charset="-34"/>
                <a:ea typeface="Times New Roman" panose="02020603050405020304" pitchFamily="18" charset="0"/>
                <a:cs typeface="Angsana New" panose="02020603050405020304" pitchFamily="18" charset="-34"/>
              </a:rPr>
              <a:t>PREDICTING STOCK PRICE MOVEMENT USING SENTIMENT ANALYSIS</a:t>
            </a:r>
            <a:endParaRPr kumimoji="0" lang="en-US" altLang="en-US" sz="7200" b="0" i="0" u="none" strike="noStrike" cap="none" normalizeH="0" baseline="0" dirty="0">
              <a:ln>
                <a:noFill/>
              </a:ln>
              <a:solidFill>
                <a:schemeClr val="accent4"/>
              </a:solidFill>
              <a:effectLst/>
              <a:latin typeface="Angsana New" panose="02020603050405020304" pitchFamily="18" charset="-34"/>
              <a:cs typeface="Angsana New" panose="02020603050405020304" pitchFamily="18" charset="-34"/>
            </a:endParaRPr>
          </a:p>
        </p:txBody>
      </p:sp>
      <p:sp>
        <p:nvSpPr>
          <p:cNvPr id="5" name="Google Shape;312;p28">
            <a:extLst>
              <a:ext uri="{FF2B5EF4-FFF2-40B4-BE49-F238E27FC236}">
                <a16:creationId xmlns:a16="http://schemas.microsoft.com/office/drawing/2014/main" id="{99118E9C-528D-ABDF-784F-2B1E8E774080}"/>
              </a:ext>
            </a:extLst>
          </p:cNvPr>
          <p:cNvSpPr txBox="1">
            <a:spLocks/>
          </p:cNvSpPr>
          <p:nvPr/>
        </p:nvSpPr>
        <p:spPr>
          <a:xfrm>
            <a:off x="4571999" y="4176182"/>
            <a:ext cx="45288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9pPr>
          </a:lstStyle>
          <a:p>
            <a:pPr marL="0" indent="0" algn="l"/>
            <a:r>
              <a:rPr lang="en-IN" sz="2800" dirty="0">
                <a:solidFill>
                  <a:schemeClr val="accent2">
                    <a:lumMod val="60000"/>
                    <a:lumOff val="40000"/>
                  </a:schemeClr>
                </a:solidFill>
                <a:latin typeface="Angsana New" panose="02020603050405020304" pitchFamily="18" charset="-34"/>
                <a:cs typeface="Angsana New" panose="02020603050405020304" pitchFamily="18" charset="-34"/>
              </a:rPr>
              <a:t>Delta Capital &amp; Financial Services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47" name="Google Shape;360;p22">
            <a:extLst>
              <a:ext uri="{FF2B5EF4-FFF2-40B4-BE49-F238E27FC236}">
                <a16:creationId xmlns:a16="http://schemas.microsoft.com/office/drawing/2014/main" id="{60472E2D-A0F5-8B38-5C76-BE4884906AF5}"/>
              </a:ext>
            </a:extLst>
          </p:cNvPr>
          <p:cNvSpPr/>
          <p:nvPr/>
        </p:nvSpPr>
        <p:spPr>
          <a:xfrm>
            <a:off x="4118946" y="2703728"/>
            <a:ext cx="1049" cy="8136"/>
          </a:xfrm>
          <a:custGeom>
            <a:avLst/>
            <a:gdLst/>
            <a:ahLst/>
            <a:cxnLst/>
            <a:rect l="l" t="t" r="r" b="b"/>
            <a:pathLst>
              <a:path w="37" h="287" extrusionOk="0">
                <a:moveTo>
                  <a:pt x="36" y="0"/>
                </a:moveTo>
                <a:cubicBezTo>
                  <a:pt x="24" y="84"/>
                  <a:pt x="24" y="155"/>
                  <a:pt x="1" y="274"/>
                </a:cubicBezTo>
                <a:cubicBezTo>
                  <a:pt x="12" y="274"/>
                  <a:pt x="12" y="274"/>
                  <a:pt x="12" y="286"/>
                </a:cubicBezTo>
                <a:cubicBezTo>
                  <a:pt x="24" y="191"/>
                  <a:pt x="36" y="96"/>
                  <a:pt x="36"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1;p22">
            <a:extLst>
              <a:ext uri="{FF2B5EF4-FFF2-40B4-BE49-F238E27FC236}">
                <a16:creationId xmlns:a16="http://schemas.microsoft.com/office/drawing/2014/main" id="{0A0E9C23-5ABF-B0C5-6651-BC548C6E98FA}"/>
              </a:ext>
            </a:extLst>
          </p:cNvPr>
          <p:cNvSpPr/>
          <p:nvPr/>
        </p:nvSpPr>
        <p:spPr>
          <a:xfrm>
            <a:off x="4119287" y="2711497"/>
            <a:ext cx="28" cy="28"/>
          </a:xfrm>
          <a:custGeom>
            <a:avLst/>
            <a:gdLst/>
            <a:ahLst/>
            <a:cxnLst/>
            <a:rect l="l" t="t" r="r" b="b"/>
            <a:pathLst>
              <a:path w="1" h="1" extrusionOk="0">
                <a:moveTo>
                  <a:pt x="0" y="0"/>
                </a:moveTo>
                <a:lnTo>
                  <a:pt x="0" y="0"/>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362;p22">
            <a:extLst>
              <a:ext uri="{FF2B5EF4-FFF2-40B4-BE49-F238E27FC236}">
                <a16:creationId xmlns:a16="http://schemas.microsoft.com/office/drawing/2014/main" id="{2FF0674E-DEB5-942A-EDF1-6A050DBC2A65}"/>
              </a:ext>
            </a:extLst>
          </p:cNvPr>
          <p:cNvGrpSpPr/>
          <p:nvPr/>
        </p:nvGrpSpPr>
        <p:grpSpPr>
          <a:xfrm>
            <a:off x="4555771" y="3554221"/>
            <a:ext cx="1142121" cy="1051866"/>
            <a:chOff x="4555771" y="3554221"/>
            <a:chExt cx="1142121" cy="1051866"/>
          </a:xfrm>
        </p:grpSpPr>
        <p:sp>
          <p:nvSpPr>
            <p:cNvPr id="50" name="Google Shape;363;p22">
              <a:extLst>
                <a:ext uri="{FF2B5EF4-FFF2-40B4-BE49-F238E27FC236}">
                  <a16:creationId xmlns:a16="http://schemas.microsoft.com/office/drawing/2014/main" id="{7EECB1BD-EB61-93F3-77BF-96BFB5593414}"/>
                </a:ext>
              </a:extLst>
            </p:cNvPr>
            <p:cNvSpPr/>
            <p:nvPr/>
          </p:nvSpPr>
          <p:spPr>
            <a:xfrm>
              <a:off x="4555771" y="3554221"/>
              <a:ext cx="1142121" cy="1051866"/>
            </a:xfrm>
            <a:custGeom>
              <a:avLst/>
              <a:gdLst/>
              <a:ahLst/>
              <a:cxnLst/>
              <a:rect l="l" t="t" r="r" b="b"/>
              <a:pathLst>
                <a:path w="37672" h="34695" extrusionOk="0">
                  <a:moveTo>
                    <a:pt x="10621" y="0"/>
                  </a:moveTo>
                  <a:cubicBezTo>
                    <a:pt x="10621" y="0"/>
                    <a:pt x="10621" y="12"/>
                    <a:pt x="10621" y="12"/>
                  </a:cubicBezTo>
                  <a:cubicBezTo>
                    <a:pt x="10704" y="60"/>
                    <a:pt x="10740" y="83"/>
                    <a:pt x="10823" y="131"/>
                  </a:cubicBezTo>
                  <a:cubicBezTo>
                    <a:pt x="10716" y="5167"/>
                    <a:pt x="11193" y="10156"/>
                    <a:pt x="11871" y="15145"/>
                  </a:cubicBezTo>
                  <a:cubicBezTo>
                    <a:pt x="8275" y="18121"/>
                    <a:pt x="4227" y="20574"/>
                    <a:pt x="1" y="22538"/>
                  </a:cubicBezTo>
                  <a:cubicBezTo>
                    <a:pt x="8573" y="28896"/>
                    <a:pt x="17646" y="32718"/>
                    <a:pt x="28123" y="34695"/>
                  </a:cubicBezTo>
                  <a:cubicBezTo>
                    <a:pt x="31826" y="30051"/>
                    <a:pt x="34934" y="25265"/>
                    <a:pt x="37672" y="19991"/>
                  </a:cubicBezTo>
                  <a:cubicBezTo>
                    <a:pt x="34755" y="15228"/>
                    <a:pt x="32159" y="10370"/>
                    <a:pt x="30207" y="5132"/>
                  </a:cubicBezTo>
                  <a:cubicBezTo>
                    <a:pt x="22956" y="4941"/>
                    <a:pt x="17015" y="3417"/>
                    <a:pt x="10621" y="0"/>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4;p22">
              <a:extLst>
                <a:ext uri="{FF2B5EF4-FFF2-40B4-BE49-F238E27FC236}">
                  <a16:creationId xmlns:a16="http://schemas.microsoft.com/office/drawing/2014/main" id="{7E69BFCB-533B-84F6-69EB-ABB3F7D56575}"/>
                </a:ext>
              </a:extLst>
            </p:cNvPr>
            <p:cNvSpPr txBox="1"/>
            <p:nvPr/>
          </p:nvSpPr>
          <p:spPr>
            <a:xfrm>
              <a:off x="4880525" y="3884725"/>
              <a:ext cx="6789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mj-lt"/>
                  <a:ea typeface="Fira Sans Extra Condensed Medium"/>
                  <a:cs typeface="Fira Sans Extra Condensed Medium"/>
                  <a:sym typeface="Fira Sans Extra Condensed Medium"/>
                </a:rPr>
                <a:t>04</a:t>
              </a:r>
              <a:endParaRPr sz="3500" dirty="0">
                <a:solidFill>
                  <a:srgbClr val="FFFFFF"/>
                </a:solidFill>
                <a:latin typeface="+mj-lt"/>
                <a:ea typeface="Fira Sans Extra Condensed Medium"/>
                <a:cs typeface="Fira Sans Extra Condensed Medium"/>
                <a:sym typeface="Fira Sans Extra Condensed Medium"/>
              </a:endParaRPr>
            </a:p>
          </p:txBody>
        </p:sp>
      </p:grpSp>
      <p:grpSp>
        <p:nvGrpSpPr>
          <p:cNvPr id="52" name="Google Shape;365;p22">
            <a:extLst>
              <a:ext uri="{FF2B5EF4-FFF2-40B4-BE49-F238E27FC236}">
                <a16:creationId xmlns:a16="http://schemas.microsoft.com/office/drawing/2014/main" id="{D7E82982-60EC-0389-CF6F-F425FCA366A8}"/>
              </a:ext>
            </a:extLst>
          </p:cNvPr>
          <p:cNvGrpSpPr/>
          <p:nvPr/>
        </p:nvGrpSpPr>
        <p:grpSpPr>
          <a:xfrm>
            <a:off x="4029495" y="3158580"/>
            <a:ext cx="886211" cy="1078970"/>
            <a:chOff x="4029495" y="3158580"/>
            <a:chExt cx="886211" cy="1078970"/>
          </a:xfrm>
        </p:grpSpPr>
        <p:sp>
          <p:nvSpPr>
            <p:cNvPr id="53" name="Google Shape;366;p22">
              <a:extLst>
                <a:ext uri="{FF2B5EF4-FFF2-40B4-BE49-F238E27FC236}">
                  <a16:creationId xmlns:a16="http://schemas.microsoft.com/office/drawing/2014/main" id="{A9B2F719-ACB3-25BB-8C46-CE59E141794D}"/>
                </a:ext>
              </a:extLst>
            </p:cNvPr>
            <p:cNvSpPr/>
            <p:nvPr/>
          </p:nvSpPr>
          <p:spPr>
            <a:xfrm>
              <a:off x="4029495" y="3158580"/>
              <a:ext cx="886211" cy="1078970"/>
            </a:xfrm>
            <a:custGeom>
              <a:avLst/>
              <a:gdLst/>
              <a:ahLst/>
              <a:cxnLst/>
              <a:rect l="l" t="t" r="r" b="b"/>
              <a:pathLst>
                <a:path w="29231" h="35589" extrusionOk="0">
                  <a:moveTo>
                    <a:pt x="14550" y="1"/>
                  </a:moveTo>
                  <a:cubicBezTo>
                    <a:pt x="13097" y="4251"/>
                    <a:pt x="12026" y="8645"/>
                    <a:pt x="11192" y="13050"/>
                  </a:cubicBezTo>
                  <a:cubicBezTo>
                    <a:pt x="8585" y="13600"/>
                    <a:pt x="5917" y="13880"/>
                    <a:pt x="3250" y="13880"/>
                  </a:cubicBezTo>
                  <a:cubicBezTo>
                    <a:pt x="2165" y="13880"/>
                    <a:pt x="1081" y="13833"/>
                    <a:pt x="0" y="13741"/>
                  </a:cubicBezTo>
                  <a:lnTo>
                    <a:pt x="0" y="13741"/>
                  </a:lnTo>
                  <a:cubicBezTo>
                    <a:pt x="4370" y="22325"/>
                    <a:pt x="9954" y="29397"/>
                    <a:pt x="17360" y="35588"/>
                  </a:cubicBezTo>
                  <a:cubicBezTo>
                    <a:pt x="21586" y="33624"/>
                    <a:pt x="25634" y="31171"/>
                    <a:pt x="29230" y="28195"/>
                  </a:cubicBezTo>
                  <a:cubicBezTo>
                    <a:pt x="28552" y="23206"/>
                    <a:pt x="28075" y="18217"/>
                    <a:pt x="28194" y="13181"/>
                  </a:cubicBezTo>
                  <a:cubicBezTo>
                    <a:pt x="22586" y="9573"/>
                    <a:pt x="18395" y="5466"/>
                    <a:pt x="14550" y="1"/>
                  </a:cubicBezTo>
                  <a:close/>
                </a:path>
              </a:pathLst>
            </a:custGeom>
            <a:solidFill>
              <a:srgbClr val="5EB2F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7;p22">
              <a:extLst>
                <a:ext uri="{FF2B5EF4-FFF2-40B4-BE49-F238E27FC236}">
                  <a16:creationId xmlns:a16="http://schemas.microsoft.com/office/drawing/2014/main" id="{B8D4157C-65B8-F5D8-1C8F-24298CC6E9C7}"/>
                </a:ext>
              </a:extLst>
            </p:cNvPr>
            <p:cNvSpPr txBox="1"/>
            <p:nvPr/>
          </p:nvSpPr>
          <p:spPr>
            <a:xfrm>
              <a:off x="4201625" y="3505725"/>
              <a:ext cx="6789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mj-lt"/>
                  <a:ea typeface="Fira Sans Extra Condensed Medium"/>
                  <a:cs typeface="Fira Sans Extra Condensed Medium"/>
                  <a:sym typeface="Fira Sans Extra Condensed Medium"/>
                </a:rPr>
                <a:t>03</a:t>
              </a:r>
              <a:endParaRPr sz="3000" dirty="0">
                <a:solidFill>
                  <a:srgbClr val="FFFFFF"/>
                </a:solidFill>
                <a:latin typeface="+mj-lt"/>
                <a:ea typeface="Fira Sans Extra Condensed Medium"/>
                <a:cs typeface="Fira Sans Extra Condensed Medium"/>
                <a:sym typeface="Fira Sans Extra Condensed Medium"/>
              </a:endParaRPr>
            </a:p>
          </p:txBody>
        </p:sp>
      </p:grpSp>
      <p:grpSp>
        <p:nvGrpSpPr>
          <p:cNvPr id="55" name="Google Shape;368;p22">
            <a:extLst>
              <a:ext uri="{FF2B5EF4-FFF2-40B4-BE49-F238E27FC236}">
                <a16:creationId xmlns:a16="http://schemas.microsoft.com/office/drawing/2014/main" id="{113BD7A6-9A7D-6A29-8A4C-A8B24B82112C}"/>
              </a:ext>
            </a:extLst>
          </p:cNvPr>
          <p:cNvGrpSpPr/>
          <p:nvPr/>
        </p:nvGrpSpPr>
        <p:grpSpPr>
          <a:xfrm>
            <a:off x="3811700" y="2471317"/>
            <a:ext cx="678900" cy="1108074"/>
            <a:chOff x="3811700" y="2471317"/>
            <a:chExt cx="678900" cy="1108074"/>
          </a:xfrm>
        </p:grpSpPr>
        <p:sp>
          <p:nvSpPr>
            <p:cNvPr id="56" name="Google Shape;369;p22">
              <a:extLst>
                <a:ext uri="{FF2B5EF4-FFF2-40B4-BE49-F238E27FC236}">
                  <a16:creationId xmlns:a16="http://schemas.microsoft.com/office/drawing/2014/main" id="{886BBA85-0427-5738-A3E5-B656184D0225}"/>
                </a:ext>
              </a:extLst>
            </p:cNvPr>
            <p:cNvSpPr/>
            <p:nvPr/>
          </p:nvSpPr>
          <p:spPr>
            <a:xfrm>
              <a:off x="3831675" y="2471317"/>
              <a:ext cx="638941" cy="1108074"/>
            </a:xfrm>
            <a:custGeom>
              <a:avLst/>
              <a:gdLst/>
              <a:ahLst/>
              <a:cxnLst/>
              <a:rect l="l" t="t" r="r" b="b"/>
              <a:pathLst>
                <a:path w="21075" h="36549" extrusionOk="0">
                  <a:moveTo>
                    <a:pt x="14252" y="0"/>
                  </a:moveTo>
                  <a:cubicBezTo>
                    <a:pt x="11883" y="2917"/>
                    <a:pt x="9776" y="5989"/>
                    <a:pt x="7716" y="9132"/>
                  </a:cubicBezTo>
                  <a:cubicBezTo>
                    <a:pt x="5287" y="7811"/>
                    <a:pt x="2787" y="5739"/>
                    <a:pt x="1048" y="3572"/>
                  </a:cubicBezTo>
                  <a:lnTo>
                    <a:pt x="1048" y="3572"/>
                  </a:lnTo>
                  <a:cubicBezTo>
                    <a:pt x="1" y="15145"/>
                    <a:pt x="1846" y="25742"/>
                    <a:pt x="6525" y="36410"/>
                  </a:cubicBezTo>
                  <a:cubicBezTo>
                    <a:pt x="7606" y="36502"/>
                    <a:pt x="8690" y="36549"/>
                    <a:pt x="9775" y="36549"/>
                  </a:cubicBezTo>
                  <a:cubicBezTo>
                    <a:pt x="12442" y="36549"/>
                    <a:pt x="15110" y="36269"/>
                    <a:pt x="17717" y="35719"/>
                  </a:cubicBezTo>
                  <a:cubicBezTo>
                    <a:pt x="18527" y="31397"/>
                    <a:pt x="19575" y="27099"/>
                    <a:pt x="20991" y="22920"/>
                  </a:cubicBezTo>
                  <a:cubicBezTo>
                    <a:pt x="21027" y="22836"/>
                    <a:pt x="21051" y="22753"/>
                    <a:pt x="21075" y="22670"/>
                  </a:cubicBezTo>
                  <a:cubicBezTo>
                    <a:pt x="16848" y="15478"/>
                    <a:pt x="14705" y="8335"/>
                    <a:pt x="14252" y="0"/>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0;p22">
              <a:extLst>
                <a:ext uri="{FF2B5EF4-FFF2-40B4-BE49-F238E27FC236}">
                  <a16:creationId xmlns:a16="http://schemas.microsoft.com/office/drawing/2014/main" id="{307AB6EF-6840-271A-3272-E812B47414B8}"/>
                </a:ext>
              </a:extLst>
            </p:cNvPr>
            <p:cNvSpPr txBox="1"/>
            <p:nvPr/>
          </p:nvSpPr>
          <p:spPr>
            <a:xfrm>
              <a:off x="3811700" y="2823588"/>
              <a:ext cx="6789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mj-lt"/>
                  <a:ea typeface="Fira Sans Extra Condensed Medium"/>
                  <a:cs typeface="Fira Sans Extra Condensed Medium"/>
                  <a:sym typeface="Fira Sans Extra Condensed Medium"/>
                </a:rPr>
                <a:t>02</a:t>
              </a:r>
              <a:endParaRPr sz="2500" dirty="0">
                <a:solidFill>
                  <a:srgbClr val="FFFFFF"/>
                </a:solidFill>
                <a:latin typeface="+mj-lt"/>
                <a:ea typeface="Fira Sans Extra Condensed Medium"/>
                <a:cs typeface="Fira Sans Extra Condensed Medium"/>
                <a:sym typeface="Fira Sans Extra Condensed Medium"/>
              </a:endParaRPr>
            </a:p>
          </p:txBody>
        </p:sp>
      </p:grpSp>
      <p:grpSp>
        <p:nvGrpSpPr>
          <p:cNvPr id="58" name="Google Shape;371;p22">
            <a:extLst>
              <a:ext uri="{FF2B5EF4-FFF2-40B4-BE49-F238E27FC236}">
                <a16:creationId xmlns:a16="http://schemas.microsoft.com/office/drawing/2014/main" id="{27B39235-6BE3-F53C-8C17-86E67C2CECE6}"/>
              </a:ext>
            </a:extLst>
          </p:cNvPr>
          <p:cNvGrpSpPr/>
          <p:nvPr/>
        </p:nvGrpSpPr>
        <p:grpSpPr>
          <a:xfrm>
            <a:off x="3771500" y="1442925"/>
            <a:ext cx="852886" cy="1305290"/>
            <a:chOff x="3771500" y="1442925"/>
            <a:chExt cx="852886" cy="1305290"/>
          </a:xfrm>
        </p:grpSpPr>
        <p:sp>
          <p:nvSpPr>
            <p:cNvPr id="59" name="Google Shape;372;p22">
              <a:extLst>
                <a:ext uri="{FF2B5EF4-FFF2-40B4-BE49-F238E27FC236}">
                  <a16:creationId xmlns:a16="http://schemas.microsoft.com/office/drawing/2014/main" id="{34408452-35CA-5F7F-E945-05103EECC8C6}"/>
                </a:ext>
              </a:extLst>
            </p:cNvPr>
            <p:cNvSpPr/>
            <p:nvPr/>
          </p:nvSpPr>
          <p:spPr>
            <a:xfrm>
              <a:off x="3863447" y="1442925"/>
              <a:ext cx="760939" cy="1305290"/>
            </a:xfrm>
            <a:custGeom>
              <a:avLst/>
              <a:gdLst/>
              <a:ahLst/>
              <a:cxnLst/>
              <a:rect l="l" t="t" r="r" b="b"/>
              <a:pathLst>
                <a:path w="25099" h="43054" extrusionOk="0">
                  <a:moveTo>
                    <a:pt x="21801" y="1"/>
                  </a:moveTo>
                  <a:cubicBezTo>
                    <a:pt x="9645" y="9871"/>
                    <a:pt x="2370" y="21991"/>
                    <a:pt x="0" y="37481"/>
                  </a:cubicBezTo>
                  <a:cubicBezTo>
                    <a:pt x="1727" y="39648"/>
                    <a:pt x="4227" y="41732"/>
                    <a:pt x="6668" y="43053"/>
                  </a:cubicBezTo>
                  <a:cubicBezTo>
                    <a:pt x="8728" y="39910"/>
                    <a:pt x="10835" y="36838"/>
                    <a:pt x="13204" y="33921"/>
                  </a:cubicBezTo>
                  <a:cubicBezTo>
                    <a:pt x="13490" y="22134"/>
                    <a:pt x="17550" y="12562"/>
                    <a:pt x="25099" y="3572"/>
                  </a:cubicBezTo>
                  <a:cubicBezTo>
                    <a:pt x="23777" y="2144"/>
                    <a:pt x="23122" y="1429"/>
                    <a:pt x="21801" y="1"/>
                  </a:cubicBezTo>
                  <a:close/>
                </a:path>
              </a:pathLst>
            </a:custGeom>
            <a:solidFill>
              <a:srgbClr val="4949E7"/>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3;p22">
              <a:extLst>
                <a:ext uri="{FF2B5EF4-FFF2-40B4-BE49-F238E27FC236}">
                  <a16:creationId xmlns:a16="http://schemas.microsoft.com/office/drawing/2014/main" id="{FD015DC0-B216-D4CB-4B9C-282AE128450A}"/>
                </a:ext>
              </a:extLst>
            </p:cNvPr>
            <p:cNvSpPr txBox="1"/>
            <p:nvPr/>
          </p:nvSpPr>
          <p:spPr>
            <a:xfrm>
              <a:off x="3771500" y="2010225"/>
              <a:ext cx="6789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mj-lt"/>
                  <a:ea typeface="Fira Sans Extra Condensed Medium"/>
                  <a:cs typeface="Fira Sans Extra Condensed Medium"/>
                  <a:sym typeface="Fira Sans Extra Condensed Medium"/>
                </a:rPr>
                <a:t>01</a:t>
              </a:r>
              <a:endParaRPr sz="2000" dirty="0">
                <a:solidFill>
                  <a:srgbClr val="FFFFFF"/>
                </a:solidFill>
                <a:latin typeface="+mj-lt"/>
                <a:ea typeface="Fira Sans Extra Condensed Medium"/>
                <a:cs typeface="Fira Sans Extra Condensed Medium"/>
                <a:sym typeface="Fira Sans Extra Condensed Medium"/>
              </a:endParaRPr>
            </a:p>
          </p:txBody>
        </p:sp>
      </p:grpSp>
      <p:grpSp>
        <p:nvGrpSpPr>
          <p:cNvPr id="61" name="Google Shape;374;p22">
            <a:extLst>
              <a:ext uri="{FF2B5EF4-FFF2-40B4-BE49-F238E27FC236}">
                <a16:creationId xmlns:a16="http://schemas.microsoft.com/office/drawing/2014/main" id="{8BBCDDD8-1B28-6ADE-3A26-9977B21055D1}"/>
              </a:ext>
            </a:extLst>
          </p:cNvPr>
          <p:cNvGrpSpPr/>
          <p:nvPr/>
        </p:nvGrpSpPr>
        <p:grpSpPr>
          <a:xfrm>
            <a:off x="5966024" y="704488"/>
            <a:ext cx="2526811" cy="784362"/>
            <a:chOff x="5500850" y="703650"/>
            <a:chExt cx="2328600" cy="784362"/>
          </a:xfrm>
        </p:grpSpPr>
        <p:sp>
          <p:nvSpPr>
            <p:cNvPr id="62" name="Google Shape;375;p22">
              <a:extLst>
                <a:ext uri="{FF2B5EF4-FFF2-40B4-BE49-F238E27FC236}">
                  <a16:creationId xmlns:a16="http://schemas.microsoft.com/office/drawing/2014/main" id="{42BA21C7-C449-010F-31A5-49F9D9EB9585}"/>
                </a:ext>
              </a:extLst>
            </p:cNvPr>
            <p:cNvSpPr txBox="1"/>
            <p:nvPr/>
          </p:nvSpPr>
          <p:spPr>
            <a:xfrm>
              <a:off x="5500850" y="955212"/>
              <a:ext cx="23286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Sentiment scoring using models like ChatGPT, VADER, and </a:t>
              </a:r>
              <a:r>
                <a:rPr lang="en-IN" sz="12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FinBERT</a:t>
              </a:r>
              <a:endParaRPr sz="1200" dirty="0">
                <a:solidFill>
                  <a:schemeClr val="tx1"/>
                </a:solidFill>
                <a:latin typeface="Roboto"/>
                <a:ea typeface="Roboto"/>
                <a:cs typeface="Roboto"/>
                <a:sym typeface="Roboto"/>
              </a:endParaRPr>
            </a:p>
          </p:txBody>
        </p:sp>
        <p:sp>
          <p:nvSpPr>
            <p:cNvPr id="63" name="Google Shape;376;p22">
              <a:extLst>
                <a:ext uri="{FF2B5EF4-FFF2-40B4-BE49-F238E27FC236}">
                  <a16:creationId xmlns:a16="http://schemas.microsoft.com/office/drawing/2014/main" id="{EF049065-3915-7C4F-19F6-8BFDF1C5110E}"/>
                </a:ext>
              </a:extLst>
            </p:cNvPr>
            <p:cNvSpPr/>
            <p:nvPr/>
          </p:nvSpPr>
          <p:spPr>
            <a:xfrm>
              <a:off x="5604025" y="703650"/>
              <a:ext cx="2008000" cy="271200"/>
            </a:xfrm>
            <a:prstGeom prst="roundRect">
              <a:avLst>
                <a:gd name="adj" fmla="val 50000"/>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dirty="0">
                  <a:solidFill>
                    <a:srgbClr val="FFFFFF"/>
                  </a:solidFill>
                  <a:latin typeface="Fira Sans Extra Condensed Medium"/>
                  <a:sym typeface="Fira Sans Extra Condensed Medium"/>
                </a:rPr>
                <a:t>Sentiment Scoring</a:t>
              </a:r>
              <a:endParaRPr dirty="0">
                <a:solidFill>
                  <a:srgbClr val="FFFFFF"/>
                </a:solidFill>
              </a:endParaRPr>
            </a:p>
          </p:txBody>
        </p:sp>
      </p:grpSp>
      <p:grpSp>
        <p:nvGrpSpPr>
          <p:cNvPr id="576" name="Google Shape;377;p22">
            <a:extLst>
              <a:ext uri="{FF2B5EF4-FFF2-40B4-BE49-F238E27FC236}">
                <a16:creationId xmlns:a16="http://schemas.microsoft.com/office/drawing/2014/main" id="{BB7444BD-F55E-5CDD-FA83-62A30CCFE18D}"/>
              </a:ext>
            </a:extLst>
          </p:cNvPr>
          <p:cNvGrpSpPr/>
          <p:nvPr/>
        </p:nvGrpSpPr>
        <p:grpSpPr>
          <a:xfrm>
            <a:off x="5966025" y="1687879"/>
            <a:ext cx="2526810" cy="784362"/>
            <a:chOff x="5500850" y="1655600"/>
            <a:chExt cx="2526810" cy="784362"/>
          </a:xfrm>
        </p:grpSpPr>
        <p:sp>
          <p:nvSpPr>
            <p:cNvPr id="577" name="Google Shape;378;p22">
              <a:extLst>
                <a:ext uri="{FF2B5EF4-FFF2-40B4-BE49-F238E27FC236}">
                  <a16:creationId xmlns:a16="http://schemas.microsoft.com/office/drawing/2014/main" id="{3F5317FC-1AD5-AB98-FE26-5DBC5CA73DC9}"/>
                </a:ext>
              </a:extLst>
            </p:cNvPr>
            <p:cNvSpPr txBox="1"/>
            <p:nvPr/>
          </p:nvSpPr>
          <p:spPr>
            <a:xfrm>
              <a:off x="5500850" y="1907162"/>
              <a:ext cx="252681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Emphasis on ensemble models for better predictive accuracy</a:t>
              </a:r>
              <a:endParaRPr sz="1200" dirty="0">
                <a:solidFill>
                  <a:schemeClr val="tx1"/>
                </a:solidFill>
                <a:latin typeface="Roboto"/>
                <a:ea typeface="Roboto"/>
                <a:cs typeface="Roboto"/>
                <a:sym typeface="Roboto"/>
              </a:endParaRPr>
            </a:p>
          </p:txBody>
        </p:sp>
        <p:sp>
          <p:nvSpPr>
            <p:cNvPr id="578" name="Google Shape;379;p22">
              <a:extLst>
                <a:ext uri="{FF2B5EF4-FFF2-40B4-BE49-F238E27FC236}">
                  <a16:creationId xmlns:a16="http://schemas.microsoft.com/office/drawing/2014/main" id="{D3FFA02E-87AD-BE1A-40BE-7DD005CCA2EC}"/>
                </a:ext>
              </a:extLst>
            </p:cNvPr>
            <p:cNvSpPr/>
            <p:nvPr/>
          </p:nvSpPr>
          <p:spPr>
            <a:xfrm>
              <a:off x="5604024" y="1655600"/>
              <a:ext cx="2225425" cy="271200"/>
            </a:xfrm>
            <a:prstGeom prst="roundRect">
              <a:avLst>
                <a:gd name="adj" fmla="val 50000"/>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mj-lt"/>
                  <a:sym typeface="Fira Sans Extra Condensed Medium"/>
                </a:rPr>
                <a:t>Ensemble Models</a:t>
              </a:r>
              <a:endParaRPr sz="1700" dirty="0">
                <a:solidFill>
                  <a:srgbClr val="FFFFFF"/>
                </a:solidFill>
                <a:latin typeface="+mj-lt"/>
              </a:endParaRPr>
            </a:p>
          </p:txBody>
        </p:sp>
      </p:grpSp>
      <p:grpSp>
        <p:nvGrpSpPr>
          <p:cNvPr id="579" name="Google Shape;380;p22">
            <a:extLst>
              <a:ext uri="{FF2B5EF4-FFF2-40B4-BE49-F238E27FC236}">
                <a16:creationId xmlns:a16="http://schemas.microsoft.com/office/drawing/2014/main" id="{781CB4BD-1B46-21B9-FB22-3991FE79929F}"/>
              </a:ext>
            </a:extLst>
          </p:cNvPr>
          <p:cNvGrpSpPr/>
          <p:nvPr/>
        </p:nvGrpSpPr>
        <p:grpSpPr>
          <a:xfrm>
            <a:off x="5966025" y="2671271"/>
            <a:ext cx="2630720" cy="784362"/>
            <a:chOff x="5500850" y="2564550"/>
            <a:chExt cx="2630720" cy="784362"/>
          </a:xfrm>
        </p:grpSpPr>
        <p:sp>
          <p:nvSpPr>
            <p:cNvPr id="580" name="Google Shape;381;p22">
              <a:extLst>
                <a:ext uri="{FF2B5EF4-FFF2-40B4-BE49-F238E27FC236}">
                  <a16:creationId xmlns:a16="http://schemas.microsoft.com/office/drawing/2014/main" id="{157B71FD-51D5-E41B-4FF4-D30B91A8A6F1}"/>
                </a:ext>
              </a:extLst>
            </p:cNvPr>
            <p:cNvSpPr txBox="1"/>
            <p:nvPr/>
          </p:nvSpPr>
          <p:spPr>
            <a:xfrm>
              <a:off x="5500850" y="2816112"/>
              <a:ext cx="263072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Use of traditional statistical methods alongside sentiment analysis</a:t>
              </a:r>
              <a:endParaRPr sz="1200" dirty="0">
                <a:solidFill>
                  <a:schemeClr val="tx1"/>
                </a:solidFill>
                <a:latin typeface="Roboto"/>
                <a:ea typeface="Roboto"/>
                <a:cs typeface="Roboto"/>
                <a:sym typeface="Roboto"/>
              </a:endParaRPr>
            </a:p>
          </p:txBody>
        </p:sp>
        <p:sp>
          <p:nvSpPr>
            <p:cNvPr id="581" name="Google Shape;382;p22">
              <a:extLst>
                <a:ext uri="{FF2B5EF4-FFF2-40B4-BE49-F238E27FC236}">
                  <a16:creationId xmlns:a16="http://schemas.microsoft.com/office/drawing/2014/main" id="{A1D56ED5-C078-979A-B58F-FA826E990943}"/>
                </a:ext>
              </a:extLst>
            </p:cNvPr>
            <p:cNvSpPr/>
            <p:nvPr/>
          </p:nvSpPr>
          <p:spPr>
            <a:xfrm>
              <a:off x="5604024" y="2564550"/>
              <a:ext cx="2225425" cy="271200"/>
            </a:xfrm>
            <a:prstGeom prst="roundRect">
              <a:avLst>
                <a:gd name="adj" fmla="val 50000"/>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mj-lt"/>
                  <a:sym typeface="Fira Sans Extra Condensed Medium"/>
                </a:rPr>
                <a:t>Sentiment Analysis</a:t>
              </a:r>
              <a:endParaRPr sz="1700" dirty="0">
                <a:solidFill>
                  <a:srgbClr val="FFFFFF"/>
                </a:solidFill>
                <a:latin typeface="+mj-lt"/>
              </a:endParaRPr>
            </a:p>
          </p:txBody>
        </p:sp>
      </p:grpSp>
      <p:grpSp>
        <p:nvGrpSpPr>
          <p:cNvPr id="582" name="Google Shape;383;p22">
            <a:extLst>
              <a:ext uri="{FF2B5EF4-FFF2-40B4-BE49-F238E27FC236}">
                <a16:creationId xmlns:a16="http://schemas.microsoft.com/office/drawing/2014/main" id="{38546B27-E882-BC08-87E5-B1019E3E1A1F}"/>
              </a:ext>
            </a:extLst>
          </p:cNvPr>
          <p:cNvGrpSpPr/>
          <p:nvPr/>
        </p:nvGrpSpPr>
        <p:grpSpPr>
          <a:xfrm>
            <a:off x="5966025" y="3654663"/>
            <a:ext cx="2575302" cy="784362"/>
            <a:chOff x="5500850" y="3501425"/>
            <a:chExt cx="2575302" cy="784362"/>
          </a:xfrm>
        </p:grpSpPr>
        <p:sp>
          <p:nvSpPr>
            <p:cNvPr id="583" name="Google Shape;384;p22">
              <a:extLst>
                <a:ext uri="{FF2B5EF4-FFF2-40B4-BE49-F238E27FC236}">
                  <a16:creationId xmlns:a16="http://schemas.microsoft.com/office/drawing/2014/main" id="{7D0F2290-2D39-D31F-CE6F-7FA65B3A4B77}"/>
                </a:ext>
              </a:extLst>
            </p:cNvPr>
            <p:cNvSpPr txBox="1"/>
            <p:nvPr/>
          </p:nvSpPr>
          <p:spPr>
            <a:xfrm>
              <a:off x="5500850" y="3752987"/>
              <a:ext cx="2575302"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Sentiment analysis focused on the regulatory news impacts</a:t>
              </a:r>
              <a:endParaRPr sz="1200" dirty="0">
                <a:solidFill>
                  <a:schemeClr val="tx1"/>
                </a:solidFill>
                <a:latin typeface="Roboto"/>
                <a:ea typeface="Roboto"/>
                <a:cs typeface="Roboto"/>
                <a:sym typeface="Roboto"/>
              </a:endParaRPr>
            </a:p>
          </p:txBody>
        </p:sp>
        <p:sp>
          <p:nvSpPr>
            <p:cNvPr id="584" name="Google Shape;385;p22">
              <a:extLst>
                <a:ext uri="{FF2B5EF4-FFF2-40B4-BE49-F238E27FC236}">
                  <a16:creationId xmlns:a16="http://schemas.microsoft.com/office/drawing/2014/main" id="{EF930A92-BE84-215D-0B2D-99F499BA1210}"/>
                </a:ext>
              </a:extLst>
            </p:cNvPr>
            <p:cNvSpPr/>
            <p:nvPr/>
          </p:nvSpPr>
          <p:spPr>
            <a:xfrm>
              <a:off x="5604025" y="3501425"/>
              <a:ext cx="2187702" cy="271200"/>
            </a:xfrm>
            <a:prstGeom prst="roundRect">
              <a:avLst>
                <a:gd name="adj" fmla="val 50000"/>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Arial "/>
                  <a:sym typeface="Fira Sans Extra Condensed Medium"/>
                </a:rPr>
                <a:t>News Impact</a:t>
              </a:r>
              <a:endParaRPr dirty="0">
                <a:solidFill>
                  <a:srgbClr val="FFFFFF"/>
                </a:solidFill>
                <a:latin typeface="Arial "/>
              </a:endParaRPr>
            </a:p>
          </p:txBody>
        </p:sp>
      </p:grpSp>
      <p:grpSp>
        <p:nvGrpSpPr>
          <p:cNvPr id="585" name="Google Shape;388;p22">
            <a:extLst>
              <a:ext uri="{FF2B5EF4-FFF2-40B4-BE49-F238E27FC236}">
                <a16:creationId xmlns:a16="http://schemas.microsoft.com/office/drawing/2014/main" id="{A7B0BD94-7D51-52D7-67AB-1DAF84FCF96E}"/>
              </a:ext>
            </a:extLst>
          </p:cNvPr>
          <p:cNvGrpSpPr/>
          <p:nvPr/>
        </p:nvGrpSpPr>
        <p:grpSpPr>
          <a:xfrm>
            <a:off x="4088125" y="536665"/>
            <a:ext cx="1199679" cy="1352022"/>
            <a:chOff x="5066658" y="536650"/>
            <a:chExt cx="1461954" cy="1647602"/>
          </a:xfrm>
        </p:grpSpPr>
        <p:sp>
          <p:nvSpPr>
            <p:cNvPr id="586" name="Google Shape;389;p22">
              <a:extLst>
                <a:ext uri="{FF2B5EF4-FFF2-40B4-BE49-F238E27FC236}">
                  <a16:creationId xmlns:a16="http://schemas.microsoft.com/office/drawing/2014/main" id="{AEE94F5E-DB3E-1271-8BAC-D60167073AC0}"/>
                </a:ext>
              </a:extLst>
            </p:cNvPr>
            <p:cNvSpPr/>
            <p:nvPr/>
          </p:nvSpPr>
          <p:spPr>
            <a:xfrm>
              <a:off x="5302962" y="634546"/>
              <a:ext cx="1195605" cy="1389348"/>
            </a:xfrm>
            <a:custGeom>
              <a:avLst/>
              <a:gdLst/>
              <a:ahLst/>
              <a:cxnLst/>
              <a:rect l="l" t="t" r="r" b="b"/>
              <a:pathLst>
                <a:path w="42173" h="49007" extrusionOk="0">
                  <a:moveTo>
                    <a:pt x="27587" y="0"/>
                  </a:moveTo>
                  <a:lnTo>
                    <a:pt x="27587" y="0"/>
                  </a:lnTo>
                  <a:cubicBezTo>
                    <a:pt x="23646" y="1774"/>
                    <a:pt x="19276" y="4477"/>
                    <a:pt x="15073" y="8573"/>
                  </a:cubicBezTo>
                  <a:cubicBezTo>
                    <a:pt x="14359" y="9251"/>
                    <a:pt x="13669" y="9978"/>
                    <a:pt x="12978" y="10752"/>
                  </a:cubicBezTo>
                  <a:cubicBezTo>
                    <a:pt x="10847" y="13109"/>
                    <a:pt x="9073" y="15490"/>
                    <a:pt x="7584" y="17824"/>
                  </a:cubicBezTo>
                  <a:cubicBezTo>
                    <a:pt x="5739" y="20717"/>
                    <a:pt x="4346" y="23539"/>
                    <a:pt x="3286" y="26158"/>
                  </a:cubicBezTo>
                  <a:cubicBezTo>
                    <a:pt x="24" y="34219"/>
                    <a:pt x="0" y="40291"/>
                    <a:pt x="0" y="40291"/>
                  </a:cubicBezTo>
                  <a:lnTo>
                    <a:pt x="11811" y="49006"/>
                  </a:lnTo>
                  <a:cubicBezTo>
                    <a:pt x="11811" y="49006"/>
                    <a:pt x="18252" y="46982"/>
                    <a:pt x="25468" y="40755"/>
                  </a:cubicBezTo>
                  <a:cubicBezTo>
                    <a:pt x="27646" y="38886"/>
                    <a:pt x="29885" y="36624"/>
                    <a:pt x="32040" y="33921"/>
                  </a:cubicBezTo>
                  <a:cubicBezTo>
                    <a:pt x="33492" y="32123"/>
                    <a:pt x="34897" y="30111"/>
                    <a:pt x="36219" y="27897"/>
                  </a:cubicBezTo>
                  <a:cubicBezTo>
                    <a:pt x="37076" y="26444"/>
                    <a:pt x="37826" y="25003"/>
                    <a:pt x="38481" y="23587"/>
                  </a:cubicBezTo>
                  <a:cubicBezTo>
                    <a:pt x="40612" y="18979"/>
                    <a:pt x="41696" y="14597"/>
                    <a:pt x="42172" y="10764"/>
                  </a:cubicBezTo>
                  <a:lnTo>
                    <a:pt x="42172" y="10764"/>
                  </a:lnTo>
                  <a:cubicBezTo>
                    <a:pt x="42130" y="10790"/>
                    <a:pt x="41506" y="11133"/>
                    <a:pt x="40310" y="11133"/>
                  </a:cubicBezTo>
                  <a:cubicBezTo>
                    <a:pt x="38810" y="11133"/>
                    <a:pt x="36409" y="10594"/>
                    <a:pt x="33123" y="8216"/>
                  </a:cubicBezTo>
                  <a:cubicBezTo>
                    <a:pt x="33052" y="8168"/>
                    <a:pt x="32980" y="8120"/>
                    <a:pt x="32909" y="8061"/>
                  </a:cubicBezTo>
                  <a:cubicBezTo>
                    <a:pt x="29551" y="5584"/>
                    <a:pt x="28278" y="3417"/>
                    <a:pt x="27801" y="1941"/>
                  </a:cubicBezTo>
                  <a:cubicBezTo>
                    <a:pt x="27432" y="762"/>
                    <a:pt x="27575" y="48"/>
                    <a:pt x="27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90;p22">
              <a:extLst>
                <a:ext uri="{FF2B5EF4-FFF2-40B4-BE49-F238E27FC236}">
                  <a16:creationId xmlns:a16="http://schemas.microsoft.com/office/drawing/2014/main" id="{75DDAD9B-AAB7-34FF-32A2-DE0982AB8B64}"/>
                </a:ext>
              </a:extLst>
            </p:cNvPr>
            <p:cNvSpPr/>
            <p:nvPr/>
          </p:nvSpPr>
          <p:spPr>
            <a:xfrm>
              <a:off x="5456538" y="2010410"/>
              <a:ext cx="134719" cy="173842"/>
            </a:xfrm>
            <a:custGeom>
              <a:avLst/>
              <a:gdLst/>
              <a:ahLst/>
              <a:cxnLst/>
              <a:rect l="l" t="t" r="r" b="b"/>
              <a:pathLst>
                <a:path w="4752" h="6132" extrusionOk="0">
                  <a:moveTo>
                    <a:pt x="3084" y="0"/>
                  </a:moveTo>
                  <a:lnTo>
                    <a:pt x="1" y="4751"/>
                  </a:lnTo>
                  <a:lnTo>
                    <a:pt x="1870" y="6132"/>
                  </a:lnTo>
                  <a:lnTo>
                    <a:pt x="4751" y="1226"/>
                  </a:lnTo>
                  <a:lnTo>
                    <a:pt x="3084" y="0"/>
                  </a:lnTo>
                  <a:close/>
                </a:path>
              </a:pathLst>
            </a:custGeom>
            <a:solidFill>
              <a:srgbClr val="EB7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91;p22">
              <a:extLst>
                <a:ext uri="{FF2B5EF4-FFF2-40B4-BE49-F238E27FC236}">
                  <a16:creationId xmlns:a16="http://schemas.microsoft.com/office/drawing/2014/main" id="{0CA12212-6BC6-1135-BA19-75C1812469BC}"/>
                </a:ext>
              </a:extLst>
            </p:cNvPr>
            <p:cNvSpPr/>
            <p:nvPr/>
          </p:nvSpPr>
          <p:spPr>
            <a:xfrm>
              <a:off x="5348522" y="1936471"/>
              <a:ext cx="148554" cy="173530"/>
            </a:xfrm>
            <a:custGeom>
              <a:avLst/>
              <a:gdLst/>
              <a:ahLst/>
              <a:cxnLst/>
              <a:rect l="l" t="t" r="r" b="b"/>
              <a:pathLst>
                <a:path w="5240" h="6121" extrusionOk="0">
                  <a:moveTo>
                    <a:pt x="3358" y="1"/>
                  </a:moveTo>
                  <a:lnTo>
                    <a:pt x="1" y="4549"/>
                  </a:lnTo>
                  <a:lnTo>
                    <a:pt x="2120" y="6120"/>
                  </a:lnTo>
                  <a:lnTo>
                    <a:pt x="5239" y="1382"/>
                  </a:lnTo>
                  <a:lnTo>
                    <a:pt x="3358" y="1"/>
                  </a:lnTo>
                  <a:close/>
                </a:path>
              </a:pathLst>
            </a:custGeom>
            <a:solidFill>
              <a:srgbClr val="EB7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92;p22">
              <a:extLst>
                <a:ext uri="{FF2B5EF4-FFF2-40B4-BE49-F238E27FC236}">
                  <a16:creationId xmlns:a16="http://schemas.microsoft.com/office/drawing/2014/main" id="{25041E5E-BEE0-204B-1F5E-1B68845E5641}"/>
                </a:ext>
              </a:extLst>
            </p:cNvPr>
            <p:cNvSpPr/>
            <p:nvPr/>
          </p:nvSpPr>
          <p:spPr>
            <a:xfrm>
              <a:off x="5240845" y="1862560"/>
              <a:ext cx="149886" cy="158675"/>
            </a:xfrm>
            <a:custGeom>
              <a:avLst/>
              <a:gdLst/>
              <a:ahLst/>
              <a:cxnLst/>
              <a:rect l="l" t="t" r="r" b="b"/>
              <a:pathLst>
                <a:path w="5287" h="5597" extrusionOk="0">
                  <a:moveTo>
                    <a:pt x="3632" y="0"/>
                  </a:moveTo>
                  <a:lnTo>
                    <a:pt x="0" y="4358"/>
                  </a:lnTo>
                  <a:lnTo>
                    <a:pt x="1679" y="5596"/>
                  </a:lnTo>
                  <a:lnTo>
                    <a:pt x="5287" y="1226"/>
                  </a:lnTo>
                  <a:lnTo>
                    <a:pt x="3632" y="0"/>
                  </a:lnTo>
                  <a:close/>
                </a:path>
              </a:pathLst>
            </a:custGeom>
            <a:solidFill>
              <a:srgbClr val="EB7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93;p22">
              <a:extLst>
                <a:ext uri="{FF2B5EF4-FFF2-40B4-BE49-F238E27FC236}">
                  <a16:creationId xmlns:a16="http://schemas.microsoft.com/office/drawing/2014/main" id="{2432C295-A42F-22ED-74E4-CE38FAC986D0}"/>
                </a:ext>
              </a:extLst>
            </p:cNvPr>
            <p:cNvSpPr/>
            <p:nvPr/>
          </p:nvSpPr>
          <p:spPr>
            <a:xfrm>
              <a:off x="5408597" y="1975623"/>
              <a:ext cx="135400" cy="169476"/>
            </a:xfrm>
            <a:custGeom>
              <a:avLst/>
              <a:gdLst/>
              <a:ahLst/>
              <a:cxnLst/>
              <a:rect l="l" t="t" r="r" b="b"/>
              <a:pathLst>
                <a:path w="4776" h="5978" extrusionOk="0">
                  <a:moveTo>
                    <a:pt x="3120" y="1"/>
                  </a:moveTo>
                  <a:lnTo>
                    <a:pt x="1" y="4739"/>
                  </a:lnTo>
                  <a:lnTo>
                    <a:pt x="1692" y="5978"/>
                  </a:lnTo>
                  <a:lnTo>
                    <a:pt x="4775" y="1227"/>
                  </a:lnTo>
                  <a:lnTo>
                    <a:pt x="3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94;p22">
              <a:extLst>
                <a:ext uri="{FF2B5EF4-FFF2-40B4-BE49-F238E27FC236}">
                  <a16:creationId xmlns:a16="http://schemas.microsoft.com/office/drawing/2014/main" id="{6242EF7D-8CB1-0A87-E347-51F9B8340078}"/>
                </a:ext>
              </a:extLst>
            </p:cNvPr>
            <p:cNvSpPr/>
            <p:nvPr/>
          </p:nvSpPr>
          <p:spPr>
            <a:xfrm>
              <a:off x="5288446" y="1897318"/>
              <a:ext cx="155301" cy="168115"/>
            </a:xfrm>
            <a:custGeom>
              <a:avLst/>
              <a:gdLst/>
              <a:ahLst/>
              <a:cxnLst/>
              <a:rect l="l" t="t" r="r" b="b"/>
              <a:pathLst>
                <a:path w="5478" h="5930" extrusionOk="0">
                  <a:moveTo>
                    <a:pt x="3608" y="0"/>
                  </a:moveTo>
                  <a:lnTo>
                    <a:pt x="0" y="4370"/>
                  </a:lnTo>
                  <a:lnTo>
                    <a:pt x="2120" y="5930"/>
                  </a:lnTo>
                  <a:lnTo>
                    <a:pt x="5477" y="1382"/>
                  </a:lnTo>
                  <a:lnTo>
                    <a:pt x="36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95;p22">
              <a:extLst>
                <a:ext uri="{FF2B5EF4-FFF2-40B4-BE49-F238E27FC236}">
                  <a16:creationId xmlns:a16="http://schemas.microsoft.com/office/drawing/2014/main" id="{93FA156E-2393-4ED4-7704-F38C0F1362AD}"/>
                </a:ext>
              </a:extLst>
            </p:cNvPr>
            <p:cNvSpPr/>
            <p:nvPr/>
          </p:nvSpPr>
          <p:spPr>
            <a:xfrm>
              <a:off x="5187517" y="1827434"/>
              <a:ext cx="156294" cy="158675"/>
            </a:xfrm>
            <a:custGeom>
              <a:avLst/>
              <a:gdLst/>
              <a:ahLst/>
              <a:cxnLst/>
              <a:rect l="l" t="t" r="r" b="b"/>
              <a:pathLst>
                <a:path w="5513" h="5597" extrusionOk="0">
                  <a:moveTo>
                    <a:pt x="3834" y="1"/>
                  </a:moveTo>
                  <a:lnTo>
                    <a:pt x="0" y="4204"/>
                  </a:lnTo>
                  <a:lnTo>
                    <a:pt x="1881" y="5597"/>
                  </a:lnTo>
                  <a:lnTo>
                    <a:pt x="5513" y="1239"/>
                  </a:lnTo>
                  <a:lnTo>
                    <a:pt x="38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96;p22">
              <a:extLst>
                <a:ext uri="{FF2B5EF4-FFF2-40B4-BE49-F238E27FC236}">
                  <a16:creationId xmlns:a16="http://schemas.microsoft.com/office/drawing/2014/main" id="{38108128-FB57-2AE6-B4D6-FD627854FA56}"/>
                </a:ext>
              </a:extLst>
            </p:cNvPr>
            <p:cNvSpPr/>
            <p:nvPr/>
          </p:nvSpPr>
          <p:spPr>
            <a:xfrm>
              <a:off x="5775513" y="877143"/>
              <a:ext cx="566433" cy="499952"/>
            </a:xfrm>
            <a:custGeom>
              <a:avLst/>
              <a:gdLst/>
              <a:ahLst/>
              <a:cxnLst/>
              <a:rect l="l" t="t" r="r" b="b"/>
              <a:pathLst>
                <a:path w="19980" h="17635" extrusionOk="0">
                  <a:moveTo>
                    <a:pt x="10004" y="2067"/>
                  </a:moveTo>
                  <a:cubicBezTo>
                    <a:pt x="11395" y="2067"/>
                    <a:pt x="12798" y="2496"/>
                    <a:pt x="14003" y="3385"/>
                  </a:cubicBezTo>
                  <a:cubicBezTo>
                    <a:pt x="14134" y="3480"/>
                    <a:pt x="14253" y="3576"/>
                    <a:pt x="14372" y="3671"/>
                  </a:cubicBezTo>
                  <a:cubicBezTo>
                    <a:pt x="15193" y="4385"/>
                    <a:pt x="15824" y="5255"/>
                    <a:pt x="16217" y="6207"/>
                  </a:cubicBezTo>
                  <a:cubicBezTo>
                    <a:pt x="17110" y="8326"/>
                    <a:pt x="16884" y="10839"/>
                    <a:pt x="15420" y="12827"/>
                  </a:cubicBezTo>
                  <a:cubicBezTo>
                    <a:pt x="14102" y="14619"/>
                    <a:pt x="12064" y="15568"/>
                    <a:pt x="9998" y="15568"/>
                  </a:cubicBezTo>
                  <a:cubicBezTo>
                    <a:pt x="9059" y="15568"/>
                    <a:pt x="8114" y="15372"/>
                    <a:pt x="7228" y="14970"/>
                  </a:cubicBezTo>
                  <a:cubicBezTo>
                    <a:pt x="6799" y="14779"/>
                    <a:pt x="6383" y="14541"/>
                    <a:pt x="5990" y="14244"/>
                  </a:cubicBezTo>
                  <a:cubicBezTo>
                    <a:pt x="4406" y="13077"/>
                    <a:pt x="3478" y="11351"/>
                    <a:pt x="3287" y="9541"/>
                  </a:cubicBezTo>
                  <a:cubicBezTo>
                    <a:pt x="3108" y="7922"/>
                    <a:pt x="3513" y="6231"/>
                    <a:pt x="4561" y="4814"/>
                  </a:cubicBezTo>
                  <a:cubicBezTo>
                    <a:pt x="5886" y="3019"/>
                    <a:pt x="7932" y="2067"/>
                    <a:pt x="10004" y="2067"/>
                  </a:cubicBezTo>
                  <a:close/>
                  <a:moveTo>
                    <a:pt x="10000" y="0"/>
                  </a:moveTo>
                  <a:cubicBezTo>
                    <a:pt x="7295" y="0"/>
                    <a:pt x="4624" y="1238"/>
                    <a:pt x="2894" y="3588"/>
                  </a:cubicBezTo>
                  <a:cubicBezTo>
                    <a:pt x="1" y="7505"/>
                    <a:pt x="834" y="13017"/>
                    <a:pt x="4752" y="15911"/>
                  </a:cubicBezTo>
                  <a:cubicBezTo>
                    <a:pt x="6331" y="17074"/>
                    <a:pt x="8168" y="17635"/>
                    <a:pt x="9986" y="17635"/>
                  </a:cubicBezTo>
                  <a:cubicBezTo>
                    <a:pt x="12691" y="17635"/>
                    <a:pt x="15357" y="16395"/>
                    <a:pt x="17086" y="14053"/>
                  </a:cubicBezTo>
                  <a:cubicBezTo>
                    <a:pt x="19980" y="10136"/>
                    <a:pt x="19146" y="4612"/>
                    <a:pt x="15229" y="1718"/>
                  </a:cubicBezTo>
                  <a:cubicBezTo>
                    <a:pt x="13654" y="560"/>
                    <a:pt x="11819" y="0"/>
                    <a:pt x="10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397;p22">
              <a:extLst>
                <a:ext uri="{FF2B5EF4-FFF2-40B4-BE49-F238E27FC236}">
                  <a16:creationId xmlns:a16="http://schemas.microsoft.com/office/drawing/2014/main" id="{FF64602A-C226-28B1-A980-2CBAB364D4B9}"/>
                </a:ext>
              </a:extLst>
            </p:cNvPr>
            <p:cNvGrpSpPr/>
            <p:nvPr/>
          </p:nvGrpSpPr>
          <p:grpSpPr>
            <a:xfrm>
              <a:off x="5732307" y="1303227"/>
              <a:ext cx="784814" cy="788527"/>
              <a:chOff x="5732307" y="1303227"/>
              <a:chExt cx="784814" cy="788527"/>
            </a:xfrm>
          </p:grpSpPr>
          <p:sp>
            <p:nvSpPr>
              <p:cNvPr id="625" name="Google Shape;398;p22">
                <a:extLst>
                  <a:ext uri="{FF2B5EF4-FFF2-40B4-BE49-F238E27FC236}">
                    <a16:creationId xmlns:a16="http://schemas.microsoft.com/office/drawing/2014/main" id="{197898BB-D3AB-4C1C-4D94-5A7F2998E18C}"/>
                  </a:ext>
                </a:extLst>
              </p:cNvPr>
              <p:cNvSpPr/>
              <p:nvPr/>
            </p:nvSpPr>
            <p:spPr>
              <a:xfrm>
                <a:off x="5775201" y="1303227"/>
                <a:ext cx="741920" cy="788527"/>
              </a:xfrm>
              <a:custGeom>
                <a:avLst/>
                <a:gdLst/>
                <a:ahLst/>
                <a:cxnLst/>
                <a:rect l="l" t="t" r="r" b="b"/>
                <a:pathLst>
                  <a:path w="26170" h="27814" extrusionOk="0">
                    <a:moveTo>
                      <a:pt x="21824" y="1"/>
                    </a:moveTo>
                    <a:cubicBezTo>
                      <a:pt x="21169" y="1417"/>
                      <a:pt x="20419" y="2858"/>
                      <a:pt x="19562" y="4311"/>
                    </a:cubicBezTo>
                    <a:cubicBezTo>
                      <a:pt x="18240" y="6525"/>
                      <a:pt x="16835" y="8537"/>
                      <a:pt x="15383" y="10335"/>
                    </a:cubicBezTo>
                    <a:lnTo>
                      <a:pt x="15478" y="10407"/>
                    </a:lnTo>
                    <a:cubicBezTo>
                      <a:pt x="15478" y="10407"/>
                      <a:pt x="15169" y="24123"/>
                      <a:pt x="0" y="27516"/>
                    </a:cubicBezTo>
                    <a:cubicBezTo>
                      <a:pt x="313" y="27688"/>
                      <a:pt x="1017" y="27814"/>
                      <a:pt x="2006" y="27814"/>
                    </a:cubicBezTo>
                    <a:cubicBezTo>
                      <a:pt x="5797" y="27814"/>
                      <a:pt x="13780" y="25969"/>
                      <a:pt x="20003" y="17848"/>
                    </a:cubicBezTo>
                    <a:cubicBezTo>
                      <a:pt x="26170" y="9787"/>
                      <a:pt x="23324" y="2668"/>
                      <a:pt x="21824"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99;p22">
                <a:extLst>
                  <a:ext uri="{FF2B5EF4-FFF2-40B4-BE49-F238E27FC236}">
                    <a16:creationId xmlns:a16="http://schemas.microsoft.com/office/drawing/2014/main" id="{9FBA159D-C268-53B5-AE31-79DF2A9D7036}"/>
                  </a:ext>
                </a:extLst>
              </p:cNvPr>
              <p:cNvSpPr/>
              <p:nvPr/>
            </p:nvSpPr>
            <p:spPr>
              <a:xfrm>
                <a:off x="5732307" y="1596233"/>
                <a:ext cx="481723" cy="487081"/>
              </a:xfrm>
              <a:custGeom>
                <a:avLst/>
                <a:gdLst/>
                <a:ahLst/>
                <a:cxnLst/>
                <a:rect l="l" t="t" r="r" b="b"/>
                <a:pathLst>
                  <a:path w="16992" h="17181" extrusionOk="0">
                    <a:moveTo>
                      <a:pt x="16896" y="0"/>
                    </a:moveTo>
                    <a:cubicBezTo>
                      <a:pt x="14741" y="2703"/>
                      <a:pt x="12502" y="4965"/>
                      <a:pt x="10324" y="6834"/>
                    </a:cubicBezTo>
                    <a:cubicBezTo>
                      <a:pt x="11514" y="14776"/>
                      <a:pt x="1" y="16359"/>
                      <a:pt x="1513" y="17181"/>
                    </a:cubicBezTo>
                    <a:cubicBezTo>
                      <a:pt x="16682" y="13788"/>
                      <a:pt x="16991" y="72"/>
                      <a:pt x="16991" y="72"/>
                    </a:cubicBezTo>
                    <a:lnTo>
                      <a:pt x="16896"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400;p22">
              <a:extLst>
                <a:ext uri="{FF2B5EF4-FFF2-40B4-BE49-F238E27FC236}">
                  <a16:creationId xmlns:a16="http://schemas.microsoft.com/office/drawing/2014/main" id="{BB928156-CFAE-0E05-4553-E21AEE7251DE}"/>
                </a:ext>
              </a:extLst>
            </p:cNvPr>
            <p:cNvSpPr/>
            <p:nvPr/>
          </p:nvSpPr>
          <p:spPr>
            <a:xfrm>
              <a:off x="5276284" y="1776799"/>
              <a:ext cx="360527" cy="282564"/>
            </a:xfrm>
            <a:custGeom>
              <a:avLst/>
              <a:gdLst/>
              <a:ahLst/>
              <a:cxnLst/>
              <a:rect l="l" t="t" r="r" b="b"/>
              <a:pathLst>
                <a:path w="12717" h="9967" extrusionOk="0">
                  <a:moveTo>
                    <a:pt x="941" y="1"/>
                  </a:moveTo>
                  <a:lnTo>
                    <a:pt x="1" y="1275"/>
                  </a:lnTo>
                  <a:lnTo>
                    <a:pt x="703" y="1787"/>
                  </a:lnTo>
                  <a:lnTo>
                    <a:pt x="2382" y="3025"/>
                  </a:lnTo>
                  <a:lnTo>
                    <a:pt x="4037" y="4251"/>
                  </a:lnTo>
                  <a:lnTo>
                    <a:pt x="5906" y="5633"/>
                  </a:lnTo>
                  <a:lnTo>
                    <a:pt x="7787" y="7014"/>
                  </a:lnTo>
                  <a:lnTo>
                    <a:pt x="9442" y="8240"/>
                  </a:lnTo>
                  <a:lnTo>
                    <a:pt x="11109" y="9466"/>
                  </a:lnTo>
                  <a:lnTo>
                    <a:pt x="11776" y="9966"/>
                  </a:lnTo>
                  <a:lnTo>
                    <a:pt x="12716" y="8693"/>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01;p22">
              <a:extLst>
                <a:ext uri="{FF2B5EF4-FFF2-40B4-BE49-F238E27FC236}">
                  <a16:creationId xmlns:a16="http://schemas.microsoft.com/office/drawing/2014/main" id="{947C0D9B-9BEF-E639-2C95-A10B68587F57}"/>
                </a:ext>
              </a:extLst>
            </p:cNvPr>
            <p:cNvSpPr/>
            <p:nvPr/>
          </p:nvSpPr>
          <p:spPr>
            <a:xfrm>
              <a:off x="5522369" y="1375324"/>
              <a:ext cx="378416" cy="424088"/>
            </a:xfrm>
            <a:custGeom>
              <a:avLst/>
              <a:gdLst/>
              <a:ahLst/>
              <a:cxnLst/>
              <a:rect l="l" t="t" r="r" b="b"/>
              <a:pathLst>
                <a:path w="13348" h="14959" extrusionOk="0">
                  <a:moveTo>
                    <a:pt x="10176" y="1"/>
                  </a:moveTo>
                  <a:cubicBezTo>
                    <a:pt x="9316" y="1"/>
                    <a:pt x="8466" y="396"/>
                    <a:pt x="7918" y="1137"/>
                  </a:cubicBezTo>
                  <a:cubicBezTo>
                    <a:pt x="7001" y="2387"/>
                    <a:pt x="0" y="13983"/>
                    <a:pt x="1250" y="14900"/>
                  </a:cubicBezTo>
                  <a:cubicBezTo>
                    <a:pt x="1304" y="14940"/>
                    <a:pt x="1372" y="14959"/>
                    <a:pt x="1454" y="14959"/>
                  </a:cubicBezTo>
                  <a:cubicBezTo>
                    <a:pt x="3254" y="14959"/>
                    <a:pt x="11553" y="5655"/>
                    <a:pt x="12430" y="4470"/>
                  </a:cubicBezTo>
                  <a:cubicBezTo>
                    <a:pt x="13347" y="3220"/>
                    <a:pt x="13085" y="1470"/>
                    <a:pt x="11835" y="553"/>
                  </a:cubicBezTo>
                  <a:cubicBezTo>
                    <a:pt x="11337" y="180"/>
                    <a:pt x="10754" y="1"/>
                    <a:pt x="10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402;p22">
              <a:extLst>
                <a:ext uri="{FF2B5EF4-FFF2-40B4-BE49-F238E27FC236}">
                  <a16:creationId xmlns:a16="http://schemas.microsoft.com/office/drawing/2014/main" id="{6C7A0420-72EA-0F25-11FD-F0A2BC06284B}"/>
                </a:ext>
              </a:extLst>
            </p:cNvPr>
            <p:cNvGrpSpPr/>
            <p:nvPr/>
          </p:nvGrpSpPr>
          <p:grpSpPr>
            <a:xfrm>
              <a:off x="6080681" y="536650"/>
              <a:ext cx="447930" cy="413570"/>
              <a:chOff x="6080681" y="536650"/>
              <a:chExt cx="447930" cy="413570"/>
            </a:xfrm>
          </p:grpSpPr>
          <p:sp>
            <p:nvSpPr>
              <p:cNvPr id="623" name="Google Shape;403;p22">
                <a:extLst>
                  <a:ext uri="{FF2B5EF4-FFF2-40B4-BE49-F238E27FC236}">
                    <a16:creationId xmlns:a16="http://schemas.microsoft.com/office/drawing/2014/main" id="{3EEE7115-E7F6-0458-3AB8-528732E69197}"/>
                  </a:ext>
                </a:extLst>
              </p:cNvPr>
              <p:cNvSpPr/>
              <p:nvPr/>
            </p:nvSpPr>
            <p:spPr>
              <a:xfrm>
                <a:off x="6091143" y="536650"/>
                <a:ext cx="437469" cy="413570"/>
              </a:xfrm>
              <a:custGeom>
                <a:avLst/>
                <a:gdLst/>
                <a:ahLst/>
                <a:cxnLst/>
                <a:rect l="l" t="t" r="r" b="b"/>
                <a:pathLst>
                  <a:path w="15431" h="14588" extrusionOk="0">
                    <a:moveTo>
                      <a:pt x="13609" y="0"/>
                    </a:moveTo>
                    <a:cubicBezTo>
                      <a:pt x="13609" y="0"/>
                      <a:pt x="11488" y="6683"/>
                      <a:pt x="5183" y="6683"/>
                    </a:cubicBezTo>
                    <a:cubicBezTo>
                      <a:pt x="3697" y="6683"/>
                      <a:pt x="1978" y="6312"/>
                      <a:pt x="0" y="5394"/>
                    </a:cubicBezTo>
                    <a:lnTo>
                      <a:pt x="0" y="5394"/>
                    </a:lnTo>
                    <a:cubicBezTo>
                      <a:pt x="477" y="6870"/>
                      <a:pt x="1750" y="9037"/>
                      <a:pt x="5108" y="11514"/>
                    </a:cubicBezTo>
                    <a:cubicBezTo>
                      <a:pt x="8500" y="14025"/>
                      <a:pt x="10971" y="14588"/>
                      <a:pt x="12504" y="14588"/>
                    </a:cubicBezTo>
                    <a:cubicBezTo>
                      <a:pt x="13704" y="14588"/>
                      <a:pt x="14329" y="14243"/>
                      <a:pt x="14371" y="14217"/>
                    </a:cubicBezTo>
                    <a:cubicBezTo>
                      <a:pt x="15431" y="5811"/>
                      <a:pt x="13609" y="0"/>
                      <a:pt x="1360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404;p22">
                <a:extLst>
                  <a:ext uri="{FF2B5EF4-FFF2-40B4-BE49-F238E27FC236}">
                    <a16:creationId xmlns:a16="http://schemas.microsoft.com/office/drawing/2014/main" id="{D7E73CDC-1A13-5FF2-E3FE-6D58A0093645}"/>
                  </a:ext>
                </a:extLst>
              </p:cNvPr>
              <p:cNvSpPr/>
              <p:nvPr/>
            </p:nvSpPr>
            <p:spPr>
              <a:xfrm>
                <a:off x="6080681" y="536650"/>
                <a:ext cx="396305" cy="189463"/>
              </a:xfrm>
              <a:custGeom>
                <a:avLst/>
                <a:gdLst/>
                <a:ahLst/>
                <a:cxnLst/>
                <a:rect l="l" t="t" r="r" b="b"/>
                <a:pathLst>
                  <a:path w="13979" h="6683" extrusionOk="0">
                    <a:moveTo>
                      <a:pt x="13971" y="0"/>
                    </a:moveTo>
                    <a:cubicBezTo>
                      <a:pt x="13733" y="0"/>
                      <a:pt x="7727" y="35"/>
                      <a:pt x="155" y="3453"/>
                    </a:cubicBezTo>
                    <a:cubicBezTo>
                      <a:pt x="143" y="3501"/>
                      <a:pt x="0" y="4215"/>
                      <a:pt x="369" y="5394"/>
                    </a:cubicBezTo>
                    <a:cubicBezTo>
                      <a:pt x="2347" y="6312"/>
                      <a:pt x="4066" y="6683"/>
                      <a:pt x="5552" y="6683"/>
                    </a:cubicBezTo>
                    <a:cubicBezTo>
                      <a:pt x="11857" y="6683"/>
                      <a:pt x="13978" y="0"/>
                      <a:pt x="13978" y="0"/>
                    </a:cubicBezTo>
                    <a:cubicBezTo>
                      <a:pt x="13978" y="0"/>
                      <a:pt x="13976" y="0"/>
                      <a:pt x="1397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405;p22">
              <a:extLst>
                <a:ext uri="{FF2B5EF4-FFF2-40B4-BE49-F238E27FC236}">
                  <a16:creationId xmlns:a16="http://schemas.microsoft.com/office/drawing/2014/main" id="{62AB332A-0378-8526-FE07-A81DBF7DC749}"/>
                </a:ext>
              </a:extLst>
            </p:cNvPr>
            <p:cNvGrpSpPr/>
            <p:nvPr/>
          </p:nvGrpSpPr>
          <p:grpSpPr>
            <a:xfrm>
              <a:off x="5066658" y="871105"/>
              <a:ext cx="663645" cy="833583"/>
              <a:chOff x="5066658" y="871105"/>
              <a:chExt cx="663645" cy="833583"/>
            </a:xfrm>
          </p:grpSpPr>
          <p:sp>
            <p:nvSpPr>
              <p:cNvPr id="621" name="Google Shape;406;p22">
                <a:extLst>
                  <a:ext uri="{FF2B5EF4-FFF2-40B4-BE49-F238E27FC236}">
                    <a16:creationId xmlns:a16="http://schemas.microsoft.com/office/drawing/2014/main" id="{374ECBB9-CA20-41A2-D4D9-280E39B73430}"/>
                  </a:ext>
                </a:extLst>
              </p:cNvPr>
              <p:cNvSpPr/>
              <p:nvPr/>
            </p:nvSpPr>
            <p:spPr>
              <a:xfrm>
                <a:off x="5149017" y="1139842"/>
                <a:ext cx="368975" cy="564845"/>
              </a:xfrm>
              <a:custGeom>
                <a:avLst/>
                <a:gdLst/>
                <a:ahLst/>
                <a:cxnLst/>
                <a:rect l="l" t="t" r="r" b="b"/>
                <a:pathLst>
                  <a:path w="13015" h="19924" extrusionOk="0">
                    <a:moveTo>
                      <a:pt x="13014" y="1"/>
                    </a:moveTo>
                    <a:lnTo>
                      <a:pt x="13014" y="1"/>
                    </a:lnTo>
                    <a:cubicBezTo>
                      <a:pt x="13014" y="1"/>
                      <a:pt x="1" y="4335"/>
                      <a:pt x="1239" y="19837"/>
                    </a:cubicBezTo>
                    <a:cubicBezTo>
                      <a:pt x="1300" y="19896"/>
                      <a:pt x="1353" y="19924"/>
                      <a:pt x="1400" y="19924"/>
                    </a:cubicBezTo>
                    <a:cubicBezTo>
                      <a:pt x="2313" y="19924"/>
                      <a:pt x="948" y="9332"/>
                      <a:pt x="8716" y="8335"/>
                    </a:cubicBezTo>
                    <a:cubicBezTo>
                      <a:pt x="9776" y="5716"/>
                      <a:pt x="11169" y="2894"/>
                      <a:pt x="13014"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407;p22">
                <a:extLst>
                  <a:ext uri="{FF2B5EF4-FFF2-40B4-BE49-F238E27FC236}">
                    <a16:creationId xmlns:a16="http://schemas.microsoft.com/office/drawing/2014/main" id="{6B8A3B12-0179-FAEF-F981-09115EA3B998}"/>
                  </a:ext>
                </a:extLst>
              </p:cNvPr>
              <p:cNvSpPr/>
              <p:nvPr/>
            </p:nvSpPr>
            <p:spPr>
              <a:xfrm>
                <a:off x="5066658" y="871105"/>
                <a:ext cx="663645" cy="831109"/>
              </a:xfrm>
              <a:custGeom>
                <a:avLst/>
                <a:gdLst/>
                <a:ahLst/>
                <a:cxnLst/>
                <a:rect l="l" t="t" r="r" b="b"/>
                <a:pathLst>
                  <a:path w="23409" h="29316" extrusionOk="0">
                    <a:moveTo>
                      <a:pt x="20731" y="1"/>
                    </a:moveTo>
                    <a:cubicBezTo>
                      <a:pt x="17052" y="1"/>
                      <a:pt x="11787" y="1284"/>
                      <a:pt x="7478" y="7349"/>
                    </a:cubicBezTo>
                    <a:cubicBezTo>
                      <a:pt x="1" y="17862"/>
                      <a:pt x="2894" y="28113"/>
                      <a:pt x="4144" y="29316"/>
                    </a:cubicBezTo>
                    <a:cubicBezTo>
                      <a:pt x="2906" y="13814"/>
                      <a:pt x="15919" y="9480"/>
                      <a:pt x="15919" y="9480"/>
                    </a:cubicBezTo>
                    <a:cubicBezTo>
                      <a:pt x="17408" y="7146"/>
                      <a:pt x="19182" y="4765"/>
                      <a:pt x="21313" y="2408"/>
                    </a:cubicBezTo>
                    <a:cubicBezTo>
                      <a:pt x="22004" y="1634"/>
                      <a:pt x="22694" y="907"/>
                      <a:pt x="23408" y="229"/>
                    </a:cubicBezTo>
                    <a:cubicBezTo>
                      <a:pt x="22680" y="103"/>
                      <a:pt x="21769" y="1"/>
                      <a:pt x="207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7" name="Google Shape;384;p32">
            <a:extLst>
              <a:ext uri="{FF2B5EF4-FFF2-40B4-BE49-F238E27FC236}">
                <a16:creationId xmlns:a16="http://schemas.microsoft.com/office/drawing/2014/main" id="{D201D04F-84B9-BE66-61BE-9C30BDC71736}"/>
              </a:ext>
            </a:extLst>
          </p:cNvPr>
          <p:cNvSpPr txBox="1">
            <a:spLocks noGrp="1"/>
          </p:cNvSpPr>
          <p:nvPr>
            <p:ph type="title"/>
          </p:nvPr>
        </p:nvSpPr>
        <p:spPr>
          <a:xfrm>
            <a:off x="180199" y="2291327"/>
            <a:ext cx="4126900" cy="7214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0" dirty="0">
                <a:solidFill>
                  <a:schemeClr val="accent4"/>
                </a:solidFill>
                <a:latin typeface="Angsana New" panose="02020603050405020304" pitchFamily="18" charset="-34"/>
                <a:cs typeface="Angsana New" panose="02020603050405020304" pitchFamily="18" charset="-34"/>
              </a:rPr>
              <a:t>Data Analysis:</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22451-2710-22E8-FF28-D3DF8448266B}"/>
              </a:ext>
            </a:extLst>
          </p:cNvPr>
          <p:cNvPicPr>
            <a:picLocks noChangeAspect="1"/>
          </p:cNvPicPr>
          <p:nvPr/>
        </p:nvPicPr>
        <p:blipFill>
          <a:blip r:embed="rId2"/>
          <a:stretch>
            <a:fillRect/>
          </a:stretch>
        </p:blipFill>
        <p:spPr>
          <a:xfrm>
            <a:off x="83127" y="104151"/>
            <a:ext cx="4710546" cy="2310986"/>
          </a:xfrm>
          <a:prstGeom prst="rect">
            <a:avLst/>
          </a:prstGeom>
        </p:spPr>
      </p:pic>
      <p:pic>
        <p:nvPicPr>
          <p:cNvPr id="4" name="Picture 3" descr="A graph with blue and orange lines&#10;&#10;Description automatically generated">
            <a:extLst>
              <a:ext uri="{FF2B5EF4-FFF2-40B4-BE49-F238E27FC236}">
                <a16:creationId xmlns:a16="http://schemas.microsoft.com/office/drawing/2014/main" id="{E5265FC4-9E11-B8F6-AF60-672BE52D76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127" y="2479393"/>
            <a:ext cx="4710546" cy="2333129"/>
          </a:xfrm>
          <a:prstGeom prst="rect">
            <a:avLst/>
          </a:prstGeom>
          <a:noFill/>
          <a:ln>
            <a:noFill/>
          </a:ln>
        </p:spPr>
      </p:pic>
      <p:pic>
        <p:nvPicPr>
          <p:cNvPr id="5" name="Picture 4">
            <a:extLst>
              <a:ext uri="{FF2B5EF4-FFF2-40B4-BE49-F238E27FC236}">
                <a16:creationId xmlns:a16="http://schemas.microsoft.com/office/drawing/2014/main" id="{DD147742-98D3-6948-F446-ABD11987AC37}"/>
              </a:ext>
            </a:extLst>
          </p:cNvPr>
          <p:cNvPicPr>
            <a:picLocks noChangeAspect="1"/>
          </p:cNvPicPr>
          <p:nvPr/>
        </p:nvPicPr>
        <p:blipFill>
          <a:blip r:embed="rId4"/>
          <a:stretch>
            <a:fillRect/>
          </a:stretch>
        </p:blipFill>
        <p:spPr>
          <a:xfrm>
            <a:off x="4889044" y="104151"/>
            <a:ext cx="4141349" cy="2310986"/>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D9924712-EE3A-EF15-7762-8C0A65D734B7}"/>
              </a:ext>
            </a:extLst>
          </p:cNvPr>
          <p:cNvPicPr>
            <a:picLocks noChangeAspect="1"/>
          </p:cNvPicPr>
          <p:nvPr/>
        </p:nvPicPr>
        <p:blipFill>
          <a:blip r:embed="rId5"/>
          <a:stretch>
            <a:fillRect/>
          </a:stretch>
        </p:blipFill>
        <p:spPr>
          <a:xfrm>
            <a:off x="4889044" y="2479392"/>
            <a:ext cx="4129675" cy="2310985"/>
          </a:xfrm>
          <a:prstGeom prst="rect">
            <a:avLst/>
          </a:prstGeom>
        </p:spPr>
      </p:pic>
    </p:spTree>
    <p:extLst>
      <p:ext uri="{BB962C8B-B14F-4D97-AF65-F5344CB8AC3E}">
        <p14:creationId xmlns:p14="http://schemas.microsoft.com/office/powerpoint/2010/main" val="3375284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1" name="Google Shape;511;p37"/>
          <p:cNvSpPr/>
          <p:nvPr/>
        </p:nvSpPr>
        <p:spPr>
          <a:xfrm flipH="1">
            <a:off x="-15325" y="-417700"/>
            <a:ext cx="9144101" cy="2377428"/>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4;p32">
            <a:extLst>
              <a:ext uri="{FF2B5EF4-FFF2-40B4-BE49-F238E27FC236}">
                <a16:creationId xmlns:a16="http://schemas.microsoft.com/office/drawing/2014/main" id="{82C4DC44-E073-8651-2306-98216649B314}"/>
              </a:ext>
            </a:extLst>
          </p:cNvPr>
          <p:cNvSpPr txBox="1">
            <a:spLocks noGrp="1"/>
          </p:cNvSpPr>
          <p:nvPr>
            <p:ph type="title"/>
          </p:nvPr>
        </p:nvSpPr>
        <p:spPr>
          <a:xfrm>
            <a:off x="90144" y="410265"/>
            <a:ext cx="5098383" cy="7214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0" dirty="0">
                <a:solidFill>
                  <a:schemeClr val="accent4"/>
                </a:solidFill>
                <a:latin typeface="Angsana New" panose="02020603050405020304" pitchFamily="18" charset="-34"/>
                <a:cs typeface="Angsana New" panose="02020603050405020304" pitchFamily="18" charset="-34"/>
              </a:rPr>
              <a:t>Results and Findings:</a:t>
            </a:r>
            <a:endParaRPr dirty="0"/>
          </a:p>
        </p:txBody>
      </p:sp>
      <p:pic>
        <p:nvPicPr>
          <p:cNvPr id="9" name="Picture 8">
            <a:extLst>
              <a:ext uri="{FF2B5EF4-FFF2-40B4-BE49-F238E27FC236}">
                <a16:creationId xmlns:a16="http://schemas.microsoft.com/office/drawing/2014/main" id="{40B4E80B-1491-D856-E554-5A5D573EA204}"/>
              </a:ext>
            </a:extLst>
          </p:cNvPr>
          <p:cNvPicPr>
            <a:picLocks noChangeAspect="1"/>
          </p:cNvPicPr>
          <p:nvPr/>
        </p:nvPicPr>
        <p:blipFill>
          <a:blip r:embed="rId3"/>
          <a:stretch>
            <a:fillRect/>
          </a:stretch>
        </p:blipFill>
        <p:spPr>
          <a:xfrm>
            <a:off x="4119275" y="1346791"/>
            <a:ext cx="4803324" cy="2025738"/>
          </a:xfrm>
          <a:prstGeom prst="rect">
            <a:avLst/>
          </a:prstGeom>
        </p:spPr>
      </p:pic>
      <p:sp>
        <p:nvSpPr>
          <p:cNvPr id="10" name="TextBox 9">
            <a:extLst>
              <a:ext uri="{FF2B5EF4-FFF2-40B4-BE49-F238E27FC236}">
                <a16:creationId xmlns:a16="http://schemas.microsoft.com/office/drawing/2014/main" id="{72902B28-529B-249D-A1CA-37E9455FE0FC}"/>
              </a:ext>
            </a:extLst>
          </p:cNvPr>
          <p:cNvSpPr txBox="1"/>
          <p:nvPr/>
        </p:nvSpPr>
        <p:spPr>
          <a:xfrm>
            <a:off x="148856" y="1346791"/>
            <a:ext cx="3764242" cy="341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15000"/>
              </a:lnSpc>
              <a:spcAft>
                <a:spcPts val="800"/>
              </a:spcAft>
              <a:buClr>
                <a:schemeClr val="accent4"/>
              </a:buClr>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Using only 17-09-2024 to 19-09-2024 user given live news headline to predict on 20-09-2024 the price movement will go up or down.</a:t>
            </a:r>
            <a:endParaRPr lang="en-IN" sz="1600" kern="100" dirty="0">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15000"/>
              </a:lnSpc>
              <a:spcAft>
                <a:spcPts val="800"/>
              </a:spcAft>
              <a:buClr>
                <a:schemeClr val="accent4"/>
              </a:buClr>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Our model predicts It will go down, negative sentiment -0.28 . </a:t>
            </a:r>
            <a:endParaRPr lang="en-IN" sz="1600" kern="100" dirty="0">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15000"/>
              </a:lnSpc>
              <a:spcAft>
                <a:spcPts val="800"/>
              </a:spcAft>
              <a:buClr>
                <a:schemeClr val="accent4"/>
              </a:buClr>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We see that the closing price actually decreased from 4296.14 (on 19-09-2024) to 4284.89 (on 20-09-2024). Later it further decreased to 4268.50.</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200" dirty="0"/>
          </a:p>
        </p:txBody>
      </p:sp>
      <p:sp>
        <p:nvSpPr>
          <p:cNvPr id="12" name="Google Shape;851;p48">
            <a:extLst>
              <a:ext uri="{FF2B5EF4-FFF2-40B4-BE49-F238E27FC236}">
                <a16:creationId xmlns:a16="http://schemas.microsoft.com/office/drawing/2014/main" id="{42461514-B208-A14D-AB73-90BA93C9FC3C}"/>
              </a:ext>
            </a:extLst>
          </p:cNvPr>
          <p:cNvSpPr/>
          <p:nvPr/>
        </p:nvSpPr>
        <p:spPr>
          <a:xfrm rot="20893056" flipV="1">
            <a:off x="4929949" y="3448767"/>
            <a:ext cx="2745652" cy="1455107"/>
          </a:xfrm>
          <a:custGeom>
            <a:avLst/>
            <a:gdLst/>
            <a:ahLst/>
            <a:cxnLst/>
            <a:rect l="l" t="t" r="r" b="b"/>
            <a:pathLst>
              <a:path w="75525" h="38584" extrusionOk="0">
                <a:moveTo>
                  <a:pt x="75499" y="1"/>
                </a:moveTo>
                <a:cubicBezTo>
                  <a:pt x="75032" y="115"/>
                  <a:pt x="74653" y="506"/>
                  <a:pt x="74288" y="872"/>
                </a:cubicBezTo>
                <a:cubicBezTo>
                  <a:pt x="73884" y="1276"/>
                  <a:pt x="73467" y="1705"/>
                  <a:pt x="72937" y="1793"/>
                </a:cubicBezTo>
                <a:cubicBezTo>
                  <a:pt x="72863" y="1804"/>
                  <a:pt x="72796" y="1809"/>
                  <a:pt x="72735" y="1809"/>
                </a:cubicBezTo>
                <a:cubicBezTo>
                  <a:pt x="72588" y="1809"/>
                  <a:pt x="72472" y="1782"/>
                  <a:pt x="72356" y="1756"/>
                </a:cubicBezTo>
                <a:cubicBezTo>
                  <a:pt x="72271" y="1737"/>
                  <a:pt x="72192" y="1720"/>
                  <a:pt x="72113" y="1720"/>
                </a:cubicBezTo>
                <a:cubicBezTo>
                  <a:pt x="71924" y="1720"/>
                  <a:pt x="71736" y="1815"/>
                  <a:pt x="71461" y="2197"/>
                </a:cubicBezTo>
                <a:cubicBezTo>
                  <a:pt x="71259" y="2474"/>
                  <a:pt x="71208" y="2841"/>
                  <a:pt x="71144" y="3194"/>
                </a:cubicBezTo>
                <a:cubicBezTo>
                  <a:pt x="71082" y="3598"/>
                  <a:pt x="71018" y="3977"/>
                  <a:pt x="70766" y="4229"/>
                </a:cubicBezTo>
                <a:cubicBezTo>
                  <a:pt x="70564" y="4418"/>
                  <a:pt x="70286" y="4519"/>
                  <a:pt x="70009" y="4633"/>
                </a:cubicBezTo>
                <a:cubicBezTo>
                  <a:pt x="69655" y="4771"/>
                  <a:pt x="69302" y="4911"/>
                  <a:pt x="69012" y="5201"/>
                </a:cubicBezTo>
                <a:cubicBezTo>
                  <a:pt x="68772" y="5453"/>
                  <a:pt x="68608" y="5719"/>
                  <a:pt x="68444" y="5996"/>
                </a:cubicBezTo>
                <a:cubicBezTo>
                  <a:pt x="68164" y="6450"/>
                  <a:pt x="67917" y="6850"/>
                  <a:pt x="67455" y="6850"/>
                </a:cubicBezTo>
                <a:cubicBezTo>
                  <a:pt x="67416" y="6850"/>
                  <a:pt x="67375" y="6847"/>
                  <a:pt x="67333" y="6841"/>
                </a:cubicBezTo>
                <a:cubicBezTo>
                  <a:pt x="66980" y="6804"/>
                  <a:pt x="66740" y="6690"/>
                  <a:pt x="66538" y="6589"/>
                </a:cubicBezTo>
                <a:cubicBezTo>
                  <a:pt x="66360" y="6508"/>
                  <a:pt x="66209" y="6439"/>
                  <a:pt x="66046" y="6439"/>
                </a:cubicBezTo>
                <a:cubicBezTo>
                  <a:pt x="65803" y="6439"/>
                  <a:pt x="65534" y="6591"/>
                  <a:pt x="65112" y="7082"/>
                </a:cubicBezTo>
                <a:cubicBezTo>
                  <a:pt x="64733" y="7536"/>
                  <a:pt x="64531" y="8091"/>
                  <a:pt x="64342" y="8634"/>
                </a:cubicBezTo>
                <a:cubicBezTo>
                  <a:pt x="64166" y="9151"/>
                  <a:pt x="63989" y="9643"/>
                  <a:pt x="63673" y="10035"/>
                </a:cubicBezTo>
                <a:cubicBezTo>
                  <a:pt x="63420" y="10338"/>
                  <a:pt x="63232" y="10489"/>
                  <a:pt x="63055" y="10501"/>
                </a:cubicBezTo>
                <a:cubicBezTo>
                  <a:pt x="63047" y="10502"/>
                  <a:pt x="63040" y="10502"/>
                  <a:pt x="63032" y="10502"/>
                </a:cubicBezTo>
                <a:cubicBezTo>
                  <a:pt x="62840" y="10502"/>
                  <a:pt x="62668" y="10342"/>
                  <a:pt x="62449" y="10136"/>
                </a:cubicBezTo>
                <a:cubicBezTo>
                  <a:pt x="62285" y="9971"/>
                  <a:pt x="62083" y="9795"/>
                  <a:pt x="61843" y="9643"/>
                </a:cubicBezTo>
                <a:cubicBezTo>
                  <a:pt x="61540" y="9467"/>
                  <a:pt x="61288" y="9386"/>
                  <a:pt x="61063" y="9386"/>
                </a:cubicBezTo>
                <a:cubicBezTo>
                  <a:pt x="60661" y="9386"/>
                  <a:pt x="60343" y="9644"/>
                  <a:pt x="59962" y="10072"/>
                </a:cubicBezTo>
                <a:cubicBezTo>
                  <a:pt x="59836" y="10212"/>
                  <a:pt x="59748" y="10375"/>
                  <a:pt x="59647" y="10527"/>
                </a:cubicBezTo>
                <a:cubicBezTo>
                  <a:pt x="59446" y="10876"/>
                  <a:pt x="59281" y="11153"/>
                  <a:pt x="58892" y="11153"/>
                </a:cubicBezTo>
                <a:cubicBezTo>
                  <a:pt x="58816" y="11153"/>
                  <a:pt x="58732" y="11143"/>
                  <a:pt x="58638" y="11120"/>
                </a:cubicBezTo>
                <a:cubicBezTo>
                  <a:pt x="58322" y="11057"/>
                  <a:pt x="58120" y="10754"/>
                  <a:pt x="57918" y="10451"/>
                </a:cubicBezTo>
                <a:cubicBezTo>
                  <a:pt x="57668" y="10077"/>
                  <a:pt x="57418" y="9692"/>
                  <a:pt x="56939" y="9692"/>
                </a:cubicBezTo>
                <a:cubicBezTo>
                  <a:pt x="56886" y="9692"/>
                  <a:pt x="56829" y="9697"/>
                  <a:pt x="56770" y="9707"/>
                </a:cubicBezTo>
                <a:cubicBezTo>
                  <a:pt x="55053" y="9984"/>
                  <a:pt x="54877" y="13392"/>
                  <a:pt x="54788" y="14856"/>
                </a:cubicBezTo>
                <a:lnTo>
                  <a:pt x="54776" y="15058"/>
                </a:lnTo>
                <a:cubicBezTo>
                  <a:pt x="54737" y="15878"/>
                  <a:pt x="54624" y="17809"/>
                  <a:pt x="53640" y="18225"/>
                </a:cubicBezTo>
                <a:cubicBezTo>
                  <a:pt x="53490" y="18291"/>
                  <a:pt x="53351" y="18320"/>
                  <a:pt x="53220" y="18320"/>
                </a:cubicBezTo>
                <a:cubicBezTo>
                  <a:pt x="52747" y="18320"/>
                  <a:pt x="52384" y="17940"/>
                  <a:pt x="51999" y="17544"/>
                </a:cubicBezTo>
                <a:cubicBezTo>
                  <a:pt x="51671" y="17204"/>
                  <a:pt x="51330" y="16862"/>
                  <a:pt x="50914" y="16749"/>
                </a:cubicBezTo>
                <a:cubicBezTo>
                  <a:pt x="50779" y="16713"/>
                  <a:pt x="50652" y="16697"/>
                  <a:pt x="50532" y="16697"/>
                </a:cubicBezTo>
                <a:cubicBezTo>
                  <a:pt x="49983" y="16697"/>
                  <a:pt x="49563" y="17034"/>
                  <a:pt x="49159" y="17355"/>
                </a:cubicBezTo>
                <a:cubicBezTo>
                  <a:pt x="48831" y="17620"/>
                  <a:pt x="48477" y="17897"/>
                  <a:pt x="48061" y="17973"/>
                </a:cubicBezTo>
                <a:cubicBezTo>
                  <a:pt x="47946" y="17996"/>
                  <a:pt x="47837" y="18006"/>
                  <a:pt x="47732" y="18006"/>
                </a:cubicBezTo>
                <a:cubicBezTo>
                  <a:pt x="46666" y="18006"/>
                  <a:pt x="46124" y="16900"/>
                  <a:pt x="45675" y="15992"/>
                </a:cubicBezTo>
                <a:cubicBezTo>
                  <a:pt x="45600" y="15853"/>
                  <a:pt x="45524" y="15701"/>
                  <a:pt x="45461" y="15563"/>
                </a:cubicBezTo>
                <a:cubicBezTo>
                  <a:pt x="45071" y="14831"/>
                  <a:pt x="44739" y="14476"/>
                  <a:pt x="44433" y="14476"/>
                </a:cubicBezTo>
                <a:cubicBezTo>
                  <a:pt x="44422" y="14476"/>
                  <a:pt x="44412" y="14477"/>
                  <a:pt x="44401" y="14478"/>
                </a:cubicBezTo>
                <a:cubicBezTo>
                  <a:pt x="43959" y="14515"/>
                  <a:pt x="43681" y="15260"/>
                  <a:pt x="43391" y="16055"/>
                </a:cubicBezTo>
                <a:cubicBezTo>
                  <a:pt x="43101" y="16837"/>
                  <a:pt x="42811" y="17633"/>
                  <a:pt x="42369" y="17796"/>
                </a:cubicBezTo>
                <a:cubicBezTo>
                  <a:pt x="42158" y="17877"/>
                  <a:pt x="41977" y="17902"/>
                  <a:pt x="41815" y="17902"/>
                </a:cubicBezTo>
                <a:cubicBezTo>
                  <a:pt x="41696" y="17902"/>
                  <a:pt x="41587" y="17888"/>
                  <a:pt x="41485" y="17872"/>
                </a:cubicBezTo>
                <a:cubicBezTo>
                  <a:pt x="41396" y="17864"/>
                  <a:pt x="41311" y="17857"/>
                  <a:pt x="41228" y="17857"/>
                </a:cubicBezTo>
                <a:cubicBezTo>
                  <a:pt x="40914" y="17857"/>
                  <a:pt x="40631" y="17970"/>
                  <a:pt x="40261" y="18629"/>
                </a:cubicBezTo>
                <a:cubicBezTo>
                  <a:pt x="40097" y="18932"/>
                  <a:pt x="40009" y="19400"/>
                  <a:pt x="39908" y="19891"/>
                </a:cubicBezTo>
                <a:cubicBezTo>
                  <a:pt x="39757" y="20637"/>
                  <a:pt x="39605" y="21394"/>
                  <a:pt x="39201" y="21672"/>
                </a:cubicBezTo>
                <a:cubicBezTo>
                  <a:pt x="39056" y="21770"/>
                  <a:pt x="38908" y="21805"/>
                  <a:pt x="38756" y="21805"/>
                </a:cubicBezTo>
                <a:cubicBezTo>
                  <a:pt x="38578" y="21805"/>
                  <a:pt x="38395" y="21757"/>
                  <a:pt x="38204" y="21709"/>
                </a:cubicBezTo>
                <a:cubicBezTo>
                  <a:pt x="37994" y="21662"/>
                  <a:pt x="37784" y="21611"/>
                  <a:pt x="37574" y="21611"/>
                </a:cubicBezTo>
                <a:cubicBezTo>
                  <a:pt x="37392" y="21611"/>
                  <a:pt x="37211" y="21649"/>
                  <a:pt x="37030" y="21759"/>
                </a:cubicBezTo>
                <a:cubicBezTo>
                  <a:pt x="36689" y="21974"/>
                  <a:pt x="36500" y="22289"/>
                  <a:pt x="36324" y="22580"/>
                </a:cubicBezTo>
                <a:cubicBezTo>
                  <a:pt x="36071" y="22996"/>
                  <a:pt x="35844" y="23375"/>
                  <a:pt x="35213" y="23476"/>
                </a:cubicBezTo>
                <a:cubicBezTo>
                  <a:pt x="35119" y="23490"/>
                  <a:pt x="35030" y="23497"/>
                  <a:pt x="34946" y="23497"/>
                </a:cubicBezTo>
                <a:cubicBezTo>
                  <a:pt x="34299" y="23497"/>
                  <a:pt x="33939" y="23091"/>
                  <a:pt x="33559" y="22656"/>
                </a:cubicBezTo>
                <a:cubicBezTo>
                  <a:pt x="33269" y="22328"/>
                  <a:pt x="32979" y="21987"/>
                  <a:pt x="32537" y="21848"/>
                </a:cubicBezTo>
                <a:cubicBezTo>
                  <a:pt x="32450" y="21819"/>
                  <a:pt x="32363" y="21805"/>
                  <a:pt x="32277" y="21805"/>
                </a:cubicBezTo>
                <a:cubicBezTo>
                  <a:pt x="32141" y="21805"/>
                  <a:pt x="32010" y="21841"/>
                  <a:pt x="31893" y="21911"/>
                </a:cubicBezTo>
                <a:cubicBezTo>
                  <a:pt x="31313" y="22252"/>
                  <a:pt x="31086" y="23350"/>
                  <a:pt x="30972" y="23868"/>
                </a:cubicBezTo>
                <a:cubicBezTo>
                  <a:pt x="30909" y="24196"/>
                  <a:pt x="30884" y="24600"/>
                  <a:pt x="30858" y="25041"/>
                </a:cubicBezTo>
                <a:cubicBezTo>
                  <a:pt x="30808" y="25937"/>
                  <a:pt x="30745" y="26947"/>
                  <a:pt x="30278" y="27489"/>
                </a:cubicBezTo>
                <a:cubicBezTo>
                  <a:pt x="30064" y="27716"/>
                  <a:pt x="29786" y="27805"/>
                  <a:pt x="29495" y="27881"/>
                </a:cubicBezTo>
                <a:cubicBezTo>
                  <a:pt x="29293" y="27944"/>
                  <a:pt x="29066" y="28007"/>
                  <a:pt x="28877" y="28133"/>
                </a:cubicBezTo>
                <a:cubicBezTo>
                  <a:pt x="28524" y="28361"/>
                  <a:pt x="28359" y="28588"/>
                  <a:pt x="28171" y="28865"/>
                </a:cubicBezTo>
                <a:cubicBezTo>
                  <a:pt x="28095" y="28966"/>
                  <a:pt x="28019" y="29080"/>
                  <a:pt x="27918" y="29206"/>
                </a:cubicBezTo>
                <a:cubicBezTo>
                  <a:pt x="27375" y="29875"/>
                  <a:pt x="27047" y="29938"/>
                  <a:pt x="26530" y="30052"/>
                </a:cubicBezTo>
                <a:cubicBezTo>
                  <a:pt x="26315" y="30102"/>
                  <a:pt x="26062" y="30153"/>
                  <a:pt x="25759" y="30266"/>
                </a:cubicBezTo>
                <a:cubicBezTo>
                  <a:pt x="25293" y="30430"/>
                  <a:pt x="24940" y="30910"/>
                  <a:pt x="24586" y="31377"/>
                </a:cubicBezTo>
                <a:cubicBezTo>
                  <a:pt x="24258" y="31819"/>
                  <a:pt x="23942" y="32235"/>
                  <a:pt x="23602" y="32298"/>
                </a:cubicBezTo>
                <a:cubicBezTo>
                  <a:pt x="23567" y="32305"/>
                  <a:pt x="23533" y="32309"/>
                  <a:pt x="23499" y="32309"/>
                </a:cubicBezTo>
                <a:cubicBezTo>
                  <a:pt x="22548" y="32309"/>
                  <a:pt x="21767" y="29641"/>
                  <a:pt x="21292" y="28019"/>
                </a:cubicBezTo>
                <a:cubicBezTo>
                  <a:pt x="21140" y="27489"/>
                  <a:pt x="21014" y="27085"/>
                  <a:pt x="20926" y="26871"/>
                </a:cubicBezTo>
                <a:lnTo>
                  <a:pt x="20913" y="26833"/>
                </a:lnTo>
                <a:lnTo>
                  <a:pt x="20876" y="26846"/>
                </a:lnTo>
                <a:cubicBezTo>
                  <a:pt x="20257" y="26959"/>
                  <a:pt x="19878" y="27641"/>
                  <a:pt x="19550" y="28260"/>
                </a:cubicBezTo>
                <a:cubicBezTo>
                  <a:pt x="19449" y="28448"/>
                  <a:pt x="19348" y="28638"/>
                  <a:pt x="19247" y="28790"/>
                </a:cubicBezTo>
                <a:cubicBezTo>
                  <a:pt x="19134" y="28953"/>
                  <a:pt x="19020" y="29130"/>
                  <a:pt x="18907" y="29332"/>
                </a:cubicBezTo>
                <a:cubicBezTo>
                  <a:pt x="18351" y="30203"/>
                  <a:pt x="17670" y="31301"/>
                  <a:pt x="16837" y="31642"/>
                </a:cubicBezTo>
                <a:cubicBezTo>
                  <a:pt x="16596" y="31733"/>
                  <a:pt x="16351" y="31759"/>
                  <a:pt x="16100" y="31759"/>
                </a:cubicBezTo>
                <a:cubicBezTo>
                  <a:pt x="15968" y="31759"/>
                  <a:pt x="15835" y="31752"/>
                  <a:pt x="15701" y="31743"/>
                </a:cubicBezTo>
                <a:cubicBezTo>
                  <a:pt x="15587" y="31740"/>
                  <a:pt x="15471" y="31735"/>
                  <a:pt x="15354" y="31735"/>
                </a:cubicBezTo>
                <a:cubicBezTo>
                  <a:pt x="15018" y="31735"/>
                  <a:pt x="14675" y="31770"/>
                  <a:pt x="14338" y="31957"/>
                </a:cubicBezTo>
                <a:cubicBezTo>
                  <a:pt x="14010" y="32134"/>
                  <a:pt x="13732" y="32450"/>
                  <a:pt x="13467" y="32753"/>
                </a:cubicBezTo>
                <a:cubicBezTo>
                  <a:pt x="13031" y="33213"/>
                  <a:pt x="12632" y="33662"/>
                  <a:pt x="12075" y="33662"/>
                </a:cubicBezTo>
                <a:cubicBezTo>
                  <a:pt x="12068" y="33662"/>
                  <a:pt x="12061" y="33662"/>
                  <a:pt x="12053" y="33661"/>
                </a:cubicBezTo>
                <a:cubicBezTo>
                  <a:pt x="11599" y="33648"/>
                  <a:pt x="10855" y="33157"/>
                  <a:pt x="10362" y="32828"/>
                </a:cubicBezTo>
                <a:cubicBezTo>
                  <a:pt x="10261" y="32753"/>
                  <a:pt x="10160" y="32689"/>
                  <a:pt x="10072" y="32639"/>
                </a:cubicBezTo>
                <a:cubicBezTo>
                  <a:pt x="9921" y="32538"/>
                  <a:pt x="9781" y="32425"/>
                  <a:pt x="9643" y="32324"/>
                </a:cubicBezTo>
                <a:cubicBezTo>
                  <a:pt x="9239" y="32026"/>
                  <a:pt x="8852" y="31736"/>
                  <a:pt x="8355" y="31736"/>
                </a:cubicBezTo>
                <a:cubicBezTo>
                  <a:pt x="8262" y="31736"/>
                  <a:pt x="8166" y="31746"/>
                  <a:pt x="8065" y="31768"/>
                </a:cubicBezTo>
                <a:cubicBezTo>
                  <a:pt x="7181" y="31957"/>
                  <a:pt x="6677" y="32942"/>
                  <a:pt x="6286" y="33724"/>
                </a:cubicBezTo>
                <a:cubicBezTo>
                  <a:pt x="6197" y="33889"/>
                  <a:pt x="6109" y="34052"/>
                  <a:pt x="6033" y="34192"/>
                </a:cubicBezTo>
                <a:lnTo>
                  <a:pt x="6020" y="34204"/>
                </a:lnTo>
                <a:cubicBezTo>
                  <a:pt x="5352" y="35403"/>
                  <a:pt x="5352" y="35403"/>
                  <a:pt x="3913" y="35516"/>
                </a:cubicBezTo>
                <a:cubicBezTo>
                  <a:pt x="2183" y="35656"/>
                  <a:pt x="783" y="36728"/>
                  <a:pt x="1" y="38533"/>
                </a:cubicBezTo>
                <a:lnTo>
                  <a:pt x="88" y="38584"/>
                </a:lnTo>
                <a:cubicBezTo>
                  <a:pt x="871" y="36804"/>
                  <a:pt x="2222" y="35757"/>
                  <a:pt x="3925" y="35630"/>
                </a:cubicBezTo>
                <a:cubicBezTo>
                  <a:pt x="5402" y="35504"/>
                  <a:pt x="5428" y="35491"/>
                  <a:pt x="6121" y="34254"/>
                </a:cubicBezTo>
                <a:lnTo>
                  <a:pt x="6121" y="34242"/>
                </a:lnTo>
                <a:cubicBezTo>
                  <a:pt x="6210" y="34103"/>
                  <a:pt x="6286" y="33939"/>
                  <a:pt x="6374" y="33775"/>
                </a:cubicBezTo>
                <a:cubicBezTo>
                  <a:pt x="6765" y="33005"/>
                  <a:pt x="7245" y="32046"/>
                  <a:pt x="8090" y="31869"/>
                </a:cubicBezTo>
                <a:cubicBezTo>
                  <a:pt x="8184" y="31850"/>
                  <a:pt x="8273" y="31841"/>
                  <a:pt x="8358" y="31841"/>
                </a:cubicBezTo>
                <a:cubicBezTo>
                  <a:pt x="8829" y="31841"/>
                  <a:pt x="9195" y="32111"/>
                  <a:pt x="9579" y="32399"/>
                </a:cubicBezTo>
                <a:cubicBezTo>
                  <a:pt x="9719" y="32512"/>
                  <a:pt x="9870" y="32627"/>
                  <a:pt x="10022" y="32728"/>
                </a:cubicBezTo>
                <a:cubicBezTo>
                  <a:pt x="10097" y="32778"/>
                  <a:pt x="10198" y="32841"/>
                  <a:pt x="10299" y="32916"/>
                </a:cubicBezTo>
                <a:cubicBezTo>
                  <a:pt x="10804" y="33244"/>
                  <a:pt x="11561" y="33762"/>
                  <a:pt x="12053" y="33762"/>
                </a:cubicBezTo>
                <a:cubicBezTo>
                  <a:pt x="12068" y="33763"/>
                  <a:pt x="12084" y="33763"/>
                  <a:pt x="12099" y="33763"/>
                </a:cubicBezTo>
                <a:cubicBezTo>
                  <a:pt x="12694" y="33763"/>
                  <a:pt x="13124" y="33283"/>
                  <a:pt x="13542" y="32815"/>
                </a:cubicBezTo>
                <a:cubicBezTo>
                  <a:pt x="13808" y="32526"/>
                  <a:pt x="14086" y="32223"/>
                  <a:pt x="14388" y="32046"/>
                </a:cubicBezTo>
                <a:cubicBezTo>
                  <a:pt x="14685" y="31880"/>
                  <a:pt x="14982" y="31841"/>
                  <a:pt x="15287" y="31841"/>
                </a:cubicBezTo>
                <a:cubicBezTo>
                  <a:pt x="15423" y="31841"/>
                  <a:pt x="15561" y="31848"/>
                  <a:pt x="15701" y="31856"/>
                </a:cubicBezTo>
                <a:cubicBezTo>
                  <a:pt x="15827" y="31860"/>
                  <a:pt x="15953" y="31866"/>
                  <a:pt x="16079" y="31866"/>
                </a:cubicBezTo>
                <a:cubicBezTo>
                  <a:pt x="16344" y="31866"/>
                  <a:pt x="16609" y="31842"/>
                  <a:pt x="16874" y="31730"/>
                </a:cubicBezTo>
                <a:cubicBezTo>
                  <a:pt x="17746" y="31390"/>
                  <a:pt x="18439" y="30279"/>
                  <a:pt x="18995" y="29382"/>
                </a:cubicBezTo>
                <a:cubicBezTo>
                  <a:pt x="19109" y="29194"/>
                  <a:pt x="19222" y="29004"/>
                  <a:pt x="19336" y="28852"/>
                </a:cubicBezTo>
                <a:cubicBezTo>
                  <a:pt x="19437" y="28689"/>
                  <a:pt x="19538" y="28499"/>
                  <a:pt x="19639" y="28310"/>
                </a:cubicBezTo>
                <a:cubicBezTo>
                  <a:pt x="19954" y="27730"/>
                  <a:pt x="20307" y="27085"/>
                  <a:pt x="20850" y="26947"/>
                </a:cubicBezTo>
                <a:cubicBezTo>
                  <a:pt x="20938" y="27161"/>
                  <a:pt x="21052" y="27565"/>
                  <a:pt x="21191" y="28045"/>
                </a:cubicBezTo>
                <a:cubicBezTo>
                  <a:pt x="21714" y="29795"/>
                  <a:pt x="22482" y="32411"/>
                  <a:pt x="23496" y="32411"/>
                </a:cubicBezTo>
                <a:cubicBezTo>
                  <a:pt x="23535" y="32411"/>
                  <a:pt x="23574" y="32407"/>
                  <a:pt x="23614" y="32399"/>
                </a:cubicBezTo>
                <a:cubicBezTo>
                  <a:pt x="24006" y="32324"/>
                  <a:pt x="24321" y="31895"/>
                  <a:pt x="24662" y="31440"/>
                </a:cubicBezTo>
                <a:cubicBezTo>
                  <a:pt x="25002" y="30986"/>
                  <a:pt x="25356" y="30518"/>
                  <a:pt x="25798" y="30355"/>
                </a:cubicBezTo>
                <a:cubicBezTo>
                  <a:pt x="26088" y="30254"/>
                  <a:pt x="26340" y="30203"/>
                  <a:pt x="26555" y="30153"/>
                </a:cubicBezTo>
                <a:cubicBezTo>
                  <a:pt x="27060" y="30039"/>
                  <a:pt x="27439" y="29963"/>
                  <a:pt x="27994" y="29269"/>
                </a:cubicBezTo>
                <a:cubicBezTo>
                  <a:pt x="28095" y="29143"/>
                  <a:pt x="28171" y="29029"/>
                  <a:pt x="28258" y="28916"/>
                </a:cubicBezTo>
                <a:cubicBezTo>
                  <a:pt x="28435" y="28664"/>
                  <a:pt x="28600" y="28436"/>
                  <a:pt x="28928" y="28221"/>
                </a:cubicBezTo>
                <a:cubicBezTo>
                  <a:pt x="29117" y="28108"/>
                  <a:pt x="29319" y="28045"/>
                  <a:pt x="29534" y="27982"/>
                </a:cubicBezTo>
                <a:cubicBezTo>
                  <a:pt x="29823" y="27893"/>
                  <a:pt x="30126" y="27805"/>
                  <a:pt x="30353" y="27553"/>
                </a:cubicBezTo>
                <a:cubicBezTo>
                  <a:pt x="30846" y="26984"/>
                  <a:pt x="30909" y="25950"/>
                  <a:pt x="30959" y="25041"/>
                </a:cubicBezTo>
                <a:cubicBezTo>
                  <a:pt x="30985" y="24612"/>
                  <a:pt x="31010" y="24208"/>
                  <a:pt x="31073" y="23893"/>
                </a:cubicBezTo>
                <a:cubicBezTo>
                  <a:pt x="31186" y="23388"/>
                  <a:pt x="31414" y="22315"/>
                  <a:pt x="31944" y="22000"/>
                </a:cubicBezTo>
                <a:cubicBezTo>
                  <a:pt x="32049" y="21939"/>
                  <a:pt x="32155" y="21910"/>
                  <a:pt x="32269" y="21910"/>
                </a:cubicBezTo>
                <a:cubicBezTo>
                  <a:pt x="32345" y="21910"/>
                  <a:pt x="32426" y="21924"/>
                  <a:pt x="32512" y="21949"/>
                </a:cubicBezTo>
                <a:cubicBezTo>
                  <a:pt x="32916" y="22075"/>
                  <a:pt x="33194" y="22390"/>
                  <a:pt x="33483" y="22719"/>
                </a:cubicBezTo>
                <a:cubicBezTo>
                  <a:pt x="33863" y="23155"/>
                  <a:pt x="34253" y="23600"/>
                  <a:pt x="34951" y="23600"/>
                </a:cubicBezTo>
                <a:cubicBezTo>
                  <a:pt x="35041" y="23600"/>
                  <a:pt x="35137" y="23593"/>
                  <a:pt x="35238" y="23577"/>
                </a:cubicBezTo>
                <a:cubicBezTo>
                  <a:pt x="35907" y="23476"/>
                  <a:pt x="36159" y="23047"/>
                  <a:pt x="36412" y="22631"/>
                </a:cubicBezTo>
                <a:cubicBezTo>
                  <a:pt x="36576" y="22353"/>
                  <a:pt x="36765" y="22050"/>
                  <a:pt x="37081" y="21848"/>
                </a:cubicBezTo>
                <a:cubicBezTo>
                  <a:pt x="37249" y="21749"/>
                  <a:pt x="37417" y="21715"/>
                  <a:pt x="37586" y="21715"/>
                </a:cubicBezTo>
                <a:cubicBezTo>
                  <a:pt x="37783" y="21715"/>
                  <a:pt x="37981" y="21762"/>
                  <a:pt x="38178" y="21810"/>
                </a:cubicBezTo>
                <a:cubicBezTo>
                  <a:pt x="38368" y="21858"/>
                  <a:pt x="38565" y="21909"/>
                  <a:pt x="38762" y="21909"/>
                </a:cubicBezTo>
                <a:cubicBezTo>
                  <a:pt x="38931" y="21909"/>
                  <a:pt x="39100" y="21871"/>
                  <a:pt x="39264" y="21759"/>
                </a:cubicBezTo>
                <a:cubicBezTo>
                  <a:pt x="39706" y="21456"/>
                  <a:pt x="39858" y="20674"/>
                  <a:pt x="40009" y="19917"/>
                </a:cubicBezTo>
                <a:cubicBezTo>
                  <a:pt x="40110" y="19425"/>
                  <a:pt x="40198" y="18971"/>
                  <a:pt x="40362" y="18680"/>
                </a:cubicBezTo>
                <a:cubicBezTo>
                  <a:pt x="40685" y="18084"/>
                  <a:pt x="40924" y="17965"/>
                  <a:pt x="41209" y="17965"/>
                </a:cubicBezTo>
                <a:cubicBezTo>
                  <a:pt x="41292" y="17965"/>
                  <a:pt x="41379" y="17975"/>
                  <a:pt x="41473" y="17986"/>
                </a:cubicBezTo>
                <a:cubicBezTo>
                  <a:pt x="41572" y="17996"/>
                  <a:pt x="41677" y="18006"/>
                  <a:pt x="41791" y="18006"/>
                </a:cubicBezTo>
                <a:cubicBezTo>
                  <a:pt x="41968" y="18006"/>
                  <a:pt x="42169" y="17982"/>
                  <a:pt x="42407" y="17897"/>
                </a:cubicBezTo>
                <a:cubicBezTo>
                  <a:pt x="42887" y="17721"/>
                  <a:pt x="43190" y="16888"/>
                  <a:pt x="43492" y="16093"/>
                </a:cubicBezTo>
                <a:cubicBezTo>
                  <a:pt x="43757" y="15361"/>
                  <a:pt x="44035" y="14604"/>
                  <a:pt x="44413" y="14579"/>
                </a:cubicBezTo>
                <a:cubicBezTo>
                  <a:pt x="44418" y="14578"/>
                  <a:pt x="44423" y="14578"/>
                  <a:pt x="44427" y="14578"/>
                </a:cubicBezTo>
                <a:cubicBezTo>
                  <a:pt x="44678" y="14578"/>
                  <a:pt x="45001" y="14920"/>
                  <a:pt x="45360" y="15613"/>
                </a:cubicBezTo>
                <a:cubicBezTo>
                  <a:pt x="45436" y="15752"/>
                  <a:pt x="45512" y="15891"/>
                  <a:pt x="45574" y="16043"/>
                </a:cubicBezTo>
                <a:cubicBezTo>
                  <a:pt x="46045" y="16971"/>
                  <a:pt x="46609" y="18110"/>
                  <a:pt x="47732" y="18110"/>
                </a:cubicBezTo>
                <a:cubicBezTo>
                  <a:pt x="47844" y="18110"/>
                  <a:pt x="47962" y="18098"/>
                  <a:pt x="48086" y="18074"/>
                </a:cubicBezTo>
                <a:cubicBezTo>
                  <a:pt x="48528" y="17986"/>
                  <a:pt x="48881" y="17709"/>
                  <a:pt x="49222" y="17431"/>
                </a:cubicBezTo>
                <a:cubicBezTo>
                  <a:pt x="49635" y="17111"/>
                  <a:pt x="50021" y="16800"/>
                  <a:pt x="50528" y="16800"/>
                </a:cubicBezTo>
                <a:cubicBezTo>
                  <a:pt x="50641" y="16800"/>
                  <a:pt x="50761" y="16815"/>
                  <a:pt x="50888" y="16850"/>
                </a:cubicBezTo>
                <a:cubicBezTo>
                  <a:pt x="51279" y="16951"/>
                  <a:pt x="51607" y="17292"/>
                  <a:pt x="51923" y="17620"/>
                </a:cubicBezTo>
                <a:cubicBezTo>
                  <a:pt x="52309" y="18016"/>
                  <a:pt x="52703" y="18428"/>
                  <a:pt x="53221" y="18428"/>
                </a:cubicBezTo>
                <a:cubicBezTo>
                  <a:pt x="53363" y="18428"/>
                  <a:pt x="53514" y="18397"/>
                  <a:pt x="53677" y="18326"/>
                </a:cubicBezTo>
                <a:cubicBezTo>
                  <a:pt x="54725" y="17872"/>
                  <a:pt x="54838" y="15903"/>
                  <a:pt x="54889" y="15070"/>
                </a:cubicBezTo>
                <a:lnTo>
                  <a:pt x="54889" y="14856"/>
                </a:lnTo>
                <a:cubicBezTo>
                  <a:pt x="54964" y="13544"/>
                  <a:pt x="55154" y="10072"/>
                  <a:pt x="56782" y="9808"/>
                </a:cubicBezTo>
                <a:cubicBezTo>
                  <a:pt x="56835" y="9799"/>
                  <a:pt x="56885" y="9795"/>
                  <a:pt x="56932" y="9795"/>
                </a:cubicBezTo>
                <a:cubicBezTo>
                  <a:pt x="57362" y="9795"/>
                  <a:pt x="57591" y="10138"/>
                  <a:pt x="57830" y="10501"/>
                </a:cubicBezTo>
                <a:cubicBezTo>
                  <a:pt x="58044" y="10817"/>
                  <a:pt x="58259" y="11146"/>
                  <a:pt x="58612" y="11221"/>
                </a:cubicBezTo>
                <a:cubicBezTo>
                  <a:pt x="58714" y="11245"/>
                  <a:pt x="58805" y="11255"/>
                  <a:pt x="58887" y="11255"/>
                </a:cubicBezTo>
                <a:cubicBezTo>
                  <a:pt x="59339" y="11255"/>
                  <a:pt x="59535" y="10932"/>
                  <a:pt x="59748" y="10590"/>
                </a:cubicBezTo>
                <a:cubicBezTo>
                  <a:pt x="59836" y="10439"/>
                  <a:pt x="59925" y="10274"/>
                  <a:pt x="60038" y="10148"/>
                </a:cubicBezTo>
                <a:cubicBezTo>
                  <a:pt x="60433" y="9699"/>
                  <a:pt x="60738" y="9487"/>
                  <a:pt x="61075" y="9487"/>
                </a:cubicBezTo>
                <a:cubicBezTo>
                  <a:pt x="61287" y="9487"/>
                  <a:pt x="61512" y="9571"/>
                  <a:pt x="61780" y="9732"/>
                </a:cubicBezTo>
                <a:cubicBezTo>
                  <a:pt x="62032" y="9870"/>
                  <a:pt x="62209" y="10047"/>
                  <a:pt x="62386" y="10212"/>
                </a:cubicBezTo>
                <a:cubicBezTo>
                  <a:pt x="62605" y="10419"/>
                  <a:pt x="62801" y="10603"/>
                  <a:pt x="63031" y="10603"/>
                </a:cubicBezTo>
                <a:cubicBezTo>
                  <a:pt x="63039" y="10603"/>
                  <a:pt x="63047" y="10603"/>
                  <a:pt x="63055" y="10602"/>
                </a:cubicBezTo>
                <a:cubicBezTo>
                  <a:pt x="63269" y="10590"/>
                  <a:pt x="63484" y="10426"/>
                  <a:pt x="63749" y="10098"/>
                </a:cubicBezTo>
                <a:cubicBezTo>
                  <a:pt x="64090" y="9694"/>
                  <a:pt x="64267" y="9164"/>
                  <a:pt x="64443" y="8672"/>
                </a:cubicBezTo>
                <a:cubicBezTo>
                  <a:pt x="64632" y="8129"/>
                  <a:pt x="64822" y="7586"/>
                  <a:pt x="65187" y="7157"/>
                </a:cubicBezTo>
                <a:cubicBezTo>
                  <a:pt x="65591" y="6693"/>
                  <a:pt x="65829" y="6545"/>
                  <a:pt x="66046" y="6545"/>
                </a:cubicBezTo>
                <a:cubicBezTo>
                  <a:pt x="66188" y="6545"/>
                  <a:pt x="66322" y="6610"/>
                  <a:pt x="66488" y="6690"/>
                </a:cubicBezTo>
                <a:cubicBezTo>
                  <a:pt x="66702" y="6779"/>
                  <a:pt x="66954" y="6905"/>
                  <a:pt x="67321" y="6942"/>
                </a:cubicBezTo>
                <a:cubicBezTo>
                  <a:pt x="67365" y="6948"/>
                  <a:pt x="67407" y="6950"/>
                  <a:pt x="67448" y="6950"/>
                </a:cubicBezTo>
                <a:cubicBezTo>
                  <a:pt x="67970" y="6950"/>
                  <a:pt x="68251" y="6515"/>
                  <a:pt x="68532" y="6047"/>
                </a:cubicBezTo>
                <a:cubicBezTo>
                  <a:pt x="68696" y="5781"/>
                  <a:pt x="68861" y="5517"/>
                  <a:pt x="69088" y="5276"/>
                </a:cubicBezTo>
                <a:cubicBezTo>
                  <a:pt x="69352" y="4999"/>
                  <a:pt x="69706" y="4860"/>
                  <a:pt x="70047" y="4734"/>
                </a:cubicBezTo>
                <a:cubicBezTo>
                  <a:pt x="70337" y="4620"/>
                  <a:pt x="70628" y="4507"/>
                  <a:pt x="70829" y="4305"/>
                </a:cubicBezTo>
                <a:cubicBezTo>
                  <a:pt x="71119" y="4039"/>
                  <a:pt x="71183" y="3610"/>
                  <a:pt x="71245" y="3206"/>
                </a:cubicBezTo>
                <a:cubicBezTo>
                  <a:pt x="71309" y="2866"/>
                  <a:pt x="71360" y="2513"/>
                  <a:pt x="71548" y="2260"/>
                </a:cubicBezTo>
                <a:cubicBezTo>
                  <a:pt x="71799" y="1910"/>
                  <a:pt x="71955" y="1828"/>
                  <a:pt x="72124" y="1828"/>
                </a:cubicBezTo>
                <a:cubicBezTo>
                  <a:pt x="72193" y="1828"/>
                  <a:pt x="72264" y="1842"/>
                  <a:pt x="72344" y="1857"/>
                </a:cubicBezTo>
                <a:cubicBezTo>
                  <a:pt x="72451" y="1883"/>
                  <a:pt x="72577" y="1910"/>
                  <a:pt x="72739" y="1910"/>
                </a:cubicBezTo>
                <a:cubicBezTo>
                  <a:pt x="72806" y="1910"/>
                  <a:pt x="72880" y="1905"/>
                  <a:pt x="72962" y="1894"/>
                </a:cubicBezTo>
                <a:cubicBezTo>
                  <a:pt x="73517" y="1793"/>
                  <a:pt x="73946" y="1364"/>
                  <a:pt x="74363" y="948"/>
                </a:cubicBezTo>
                <a:cubicBezTo>
                  <a:pt x="74729" y="569"/>
                  <a:pt x="75095" y="203"/>
                  <a:pt x="75524" y="102"/>
                </a:cubicBezTo>
                <a:lnTo>
                  <a:pt x="75499" y="1"/>
                </a:ln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196;p48">
            <a:extLst>
              <a:ext uri="{FF2B5EF4-FFF2-40B4-BE49-F238E27FC236}">
                <a16:creationId xmlns:a16="http://schemas.microsoft.com/office/drawing/2014/main" id="{43AFDED2-3012-13EC-2B70-B2049030A3AB}"/>
              </a:ext>
            </a:extLst>
          </p:cNvPr>
          <p:cNvGrpSpPr/>
          <p:nvPr/>
        </p:nvGrpSpPr>
        <p:grpSpPr>
          <a:xfrm>
            <a:off x="4314027" y="4606637"/>
            <a:ext cx="4608572" cy="352910"/>
            <a:chOff x="2862550" y="2896575"/>
            <a:chExt cx="1749000" cy="107925"/>
          </a:xfrm>
          <a:solidFill>
            <a:schemeClr val="accent2">
              <a:lumMod val="60000"/>
              <a:lumOff val="40000"/>
            </a:schemeClr>
          </a:solidFill>
        </p:grpSpPr>
        <p:sp>
          <p:nvSpPr>
            <p:cNvPr id="15" name="Google Shape;1197;p48">
              <a:extLst>
                <a:ext uri="{FF2B5EF4-FFF2-40B4-BE49-F238E27FC236}">
                  <a16:creationId xmlns:a16="http://schemas.microsoft.com/office/drawing/2014/main" id="{FA54FEA6-7C5D-7761-2B72-2BC3A0E71AF5}"/>
                </a:ext>
              </a:extLst>
            </p:cNvPr>
            <p:cNvSpPr/>
            <p:nvPr/>
          </p:nvSpPr>
          <p:spPr>
            <a:xfrm>
              <a:off x="3162625" y="2927500"/>
              <a:ext cx="16450" cy="77000"/>
            </a:xfrm>
            <a:custGeom>
              <a:avLst/>
              <a:gdLst/>
              <a:ahLst/>
              <a:cxnLst/>
              <a:rect l="l" t="t" r="r" b="b"/>
              <a:pathLst>
                <a:path w="658" h="3080" extrusionOk="0">
                  <a:moveTo>
                    <a:pt x="76" y="0"/>
                  </a:moveTo>
                  <a:cubicBezTo>
                    <a:pt x="38" y="0"/>
                    <a:pt x="1" y="39"/>
                    <a:pt x="1" y="89"/>
                  </a:cubicBezTo>
                  <a:lnTo>
                    <a:pt x="1" y="2979"/>
                  </a:lnTo>
                  <a:cubicBezTo>
                    <a:pt x="1" y="3029"/>
                    <a:pt x="38" y="3080"/>
                    <a:pt x="76" y="3080"/>
                  </a:cubicBezTo>
                  <a:lnTo>
                    <a:pt x="568" y="3080"/>
                  </a:lnTo>
                  <a:cubicBezTo>
                    <a:pt x="619" y="3080"/>
                    <a:pt x="657" y="3029"/>
                    <a:pt x="657" y="2979"/>
                  </a:cubicBezTo>
                  <a:lnTo>
                    <a:pt x="657" y="89"/>
                  </a:lnTo>
                  <a:cubicBezTo>
                    <a:pt x="657" y="39"/>
                    <a:pt x="619"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98;p48">
              <a:extLst>
                <a:ext uri="{FF2B5EF4-FFF2-40B4-BE49-F238E27FC236}">
                  <a16:creationId xmlns:a16="http://schemas.microsoft.com/office/drawing/2014/main" id="{117691C6-DF2C-3ABF-AE93-72F7027DC860}"/>
                </a:ext>
              </a:extLst>
            </p:cNvPr>
            <p:cNvSpPr/>
            <p:nvPr/>
          </p:nvSpPr>
          <p:spPr>
            <a:xfrm>
              <a:off x="3189450" y="2961900"/>
              <a:ext cx="12950" cy="42600"/>
            </a:xfrm>
            <a:custGeom>
              <a:avLst/>
              <a:gdLst/>
              <a:ahLst/>
              <a:cxnLst/>
              <a:rect l="l" t="t" r="r" b="b"/>
              <a:pathLst>
                <a:path w="518" h="1704" extrusionOk="0">
                  <a:moveTo>
                    <a:pt x="89" y="1"/>
                  </a:moveTo>
                  <a:cubicBezTo>
                    <a:pt x="38" y="1"/>
                    <a:pt x="0" y="51"/>
                    <a:pt x="0" y="102"/>
                  </a:cubicBezTo>
                  <a:lnTo>
                    <a:pt x="0" y="1603"/>
                  </a:lnTo>
                  <a:cubicBezTo>
                    <a:pt x="0" y="1653"/>
                    <a:pt x="38" y="1704"/>
                    <a:pt x="89" y="1704"/>
                  </a:cubicBezTo>
                  <a:lnTo>
                    <a:pt x="429" y="1704"/>
                  </a:lnTo>
                  <a:cubicBezTo>
                    <a:pt x="480" y="1704"/>
                    <a:pt x="518" y="1653"/>
                    <a:pt x="518" y="1603"/>
                  </a:cubicBezTo>
                  <a:lnTo>
                    <a:pt x="518" y="102"/>
                  </a:lnTo>
                  <a:cubicBezTo>
                    <a:pt x="518" y="51"/>
                    <a:pt x="48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99;p48">
              <a:extLst>
                <a:ext uri="{FF2B5EF4-FFF2-40B4-BE49-F238E27FC236}">
                  <a16:creationId xmlns:a16="http://schemas.microsoft.com/office/drawing/2014/main" id="{53DA7D9E-1D0B-0652-6E74-D94D45FE088A}"/>
                </a:ext>
              </a:extLst>
            </p:cNvPr>
            <p:cNvSpPr/>
            <p:nvPr/>
          </p:nvSpPr>
          <p:spPr>
            <a:xfrm>
              <a:off x="3215300" y="2975450"/>
              <a:ext cx="11725" cy="29050"/>
            </a:xfrm>
            <a:custGeom>
              <a:avLst/>
              <a:gdLst/>
              <a:ahLst/>
              <a:cxnLst/>
              <a:rect l="l" t="t" r="r" b="b"/>
              <a:pathLst>
                <a:path w="469" h="1162" extrusionOk="0">
                  <a:moveTo>
                    <a:pt x="77" y="1"/>
                  </a:moveTo>
                  <a:cubicBezTo>
                    <a:pt x="39" y="1"/>
                    <a:pt x="1" y="39"/>
                    <a:pt x="1" y="90"/>
                  </a:cubicBezTo>
                  <a:lnTo>
                    <a:pt x="1" y="1061"/>
                  </a:lnTo>
                  <a:cubicBezTo>
                    <a:pt x="1" y="1111"/>
                    <a:pt x="39" y="1162"/>
                    <a:pt x="77" y="1162"/>
                  </a:cubicBezTo>
                  <a:lnTo>
                    <a:pt x="380" y="1162"/>
                  </a:lnTo>
                  <a:cubicBezTo>
                    <a:pt x="430" y="1162"/>
                    <a:pt x="468" y="1111"/>
                    <a:pt x="468" y="1061"/>
                  </a:cubicBezTo>
                  <a:lnTo>
                    <a:pt x="468" y="90"/>
                  </a:lnTo>
                  <a:cubicBezTo>
                    <a:pt x="468" y="39"/>
                    <a:pt x="430" y="1"/>
                    <a:pt x="3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00;p48">
              <a:extLst>
                <a:ext uri="{FF2B5EF4-FFF2-40B4-BE49-F238E27FC236}">
                  <a16:creationId xmlns:a16="http://schemas.microsoft.com/office/drawing/2014/main" id="{FFAC92B9-734E-70B3-7017-BAA74416BCE8}"/>
                </a:ext>
              </a:extLst>
            </p:cNvPr>
            <p:cNvSpPr/>
            <p:nvPr/>
          </p:nvSpPr>
          <p:spPr>
            <a:xfrm>
              <a:off x="3239925" y="2941075"/>
              <a:ext cx="12650" cy="63425"/>
            </a:xfrm>
            <a:custGeom>
              <a:avLst/>
              <a:gdLst/>
              <a:ahLst/>
              <a:cxnLst/>
              <a:rect l="l" t="t" r="r" b="b"/>
              <a:pathLst>
                <a:path w="506" h="2537" extrusionOk="0">
                  <a:moveTo>
                    <a:pt x="76" y="1"/>
                  </a:moveTo>
                  <a:cubicBezTo>
                    <a:pt x="39" y="1"/>
                    <a:pt x="0" y="51"/>
                    <a:pt x="0" y="102"/>
                  </a:cubicBezTo>
                  <a:lnTo>
                    <a:pt x="0" y="2436"/>
                  </a:lnTo>
                  <a:cubicBezTo>
                    <a:pt x="0" y="2486"/>
                    <a:pt x="39" y="2537"/>
                    <a:pt x="76" y="2537"/>
                  </a:cubicBezTo>
                  <a:lnTo>
                    <a:pt x="429" y="2537"/>
                  </a:lnTo>
                  <a:cubicBezTo>
                    <a:pt x="468" y="2537"/>
                    <a:pt x="505" y="2486"/>
                    <a:pt x="505" y="2436"/>
                  </a:cubicBezTo>
                  <a:lnTo>
                    <a:pt x="505" y="102"/>
                  </a:lnTo>
                  <a:cubicBezTo>
                    <a:pt x="505" y="51"/>
                    <a:pt x="468"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01;p48">
              <a:extLst>
                <a:ext uri="{FF2B5EF4-FFF2-40B4-BE49-F238E27FC236}">
                  <a16:creationId xmlns:a16="http://schemas.microsoft.com/office/drawing/2014/main" id="{595CED1E-433D-CEFD-528B-8A09F4742B73}"/>
                </a:ext>
              </a:extLst>
            </p:cNvPr>
            <p:cNvSpPr/>
            <p:nvPr/>
          </p:nvSpPr>
          <p:spPr>
            <a:xfrm>
              <a:off x="3264850" y="2966000"/>
              <a:ext cx="12950" cy="38500"/>
            </a:xfrm>
            <a:custGeom>
              <a:avLst/>
              <a:gdLst/>
              <a:ahLst/>
              <a:cxnLst/>
              <a:rect l="l" t="t" r="r" b="b"/>
              <a:pathLst>
                <a:path w="518" h="1540" extrusionOk="0">
                  <a:moveTo>
                    <a:pt x="89" y="0"/>
                  </a:moveTo>
                  <a:cubicBezTo>
                    <a:pt x="38" y="0"/>
                    <a:pt x="1" y="39"/>
                    <a:pt x="1" y="89"/>
                  </a:cubicBezTo>
                  <a:lnTo>
                    <a:pt x="1" y="1439"/>
                  </a:lnTo>
                  <a:cubicBezTo>
                    <a:pt x="1" y="1489"/>
                    <a:pt x="38" y="1540"/>
                    <a:pt x="89" y="1540"/>
                  </a:cubicBezTo>
                  <a:lnTo>
                    <a:pt x="442" y="1540"/>
                  </a:lnTo>
                  <a:cubicBezTo>
                    <a:pt x="481" y="1540"/>
                    <a:pt x="518" y="1489"/>
                    <a:pt x="518" y="1439"/>
                  </a:cubicBezTo>
                  <a:lnTo>
                    <a:pt x="518" y="89"/>
                  </a:lnTo>
                  <a:cubicBezTo>
                    <a:pt x="518" y="39"/>
                    <a:pt x="481" y="0"/>
                    <a:pt x="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02;p48">
              <a:extLst>
                <a:ext uri="{FF2B5EF4-FFF2-40B4-BE49-F238E27FC236}">
                  <a16:creationId xmlns:a16="http://schemas.microsoft.com/office/drawing/2014/main" id="{A8B9DEB6-AC8B-3673-A69A-FF302122266F}"/>
                </a:ext>
              </a:extLst>
            </p:cNvPr>
            <p:cNvSpPr/>
            <p:nvPr/>
          </p:nvSpPr>
          <p:spPr>
            <a:xfrm>
              <a:off x="3290100" y="2971050"/>
              <a:ext cx="12950" cy="33450"/>
            </a:xfrm>
            <a:custGeom>
              <a:avLst/>
              <a:gdLst/>
              <a:ahLst/>
              <a:cxnLst/>
              <a:rect l="l" t="t" r="r" b="b"/>
              <a:pathLst>
                <a:path w="518" h="1338" extrusionOk="0">
                  <a:moveTo>
                    <a:pt x="88" y="0"/>
                  </a:moveTo>
                  <a:cubicBezTo>
                    <a:pt x="38" y="0"/>
                    <a:pt x="1" y="51"/>
                    <a:pt x="1" y="101"/>
                  </a:cubicBezTo>
                  <a:lnTo>
                    <a:pt x="1" y="1237"/>
                  </a:lnTo>
                  <a:cubicBezTo>
                    <a:pt x="1" y="1287"/>
                    <a:pt x="38" y="1338"/>
                    <a:pt x="88" y="1338"/>
                  </a:cubicBezTo>
                  <a:lnTo>
                    <a:pt x="430" y="1338"/>
                  </a:lnTo>
                  <a:cubicBezTo>
                    <a:pt x="480" y="1338"/>
                    <a:pt x="518" y="1287"/>
                    <a:pt x="518" y="1237"/>
                  </a:cubicBezTo>
                  <a:lnTo>
                    <a:pt x="518" y="101"/>
                  </a:lnTo>
                  <a:cubicBezTo>
                    <a:pt x="518" y="51"/>
                    <a:pt x="480" y="0"/>
                    <a:pt x="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03;p48">
              <a:extLst>
                <a:ext uri="{FF2B5EF4-FFF2-40B4-BE49-F238E27FC236}">
                  <a16:creationId xmlns:a16="http://schemas.microsoft.com/office/drawing/2014/main" id="{EF8709F3-E382-6627-6823-6C55C9506F1C}"/>
                </a:ext>
              </a:extLst>
            </p:cNvPr>
            <p:cNvSpPr/>
            <p:nvPr/>
          </p:nvSpPr>
          <p:spPr>
            <a:xfrm>
              <a:off x="3315025" y="2948650"/>
              <a:ext cx="13275" cy="55850"/>
            </a:xfrm>
            <a:custGeom>
              <a:avLst/>
              <a:gdLst/>
              <a:ahLst/>
              <a:cxnLst/>
              <a:rect l="l" t="t" r="r" b="b"/>
              <a:pathLst>
                <a:path w="531" h="2234" extrusionOk="0">
                  <a:moveTo>
                    <a:pt x="89" y="1"/>
                  </a:moveTo>
                  <a:cubicBezTo>
                    <a:pt x="39" y="1"/>
                    <a:pt x="0" y="51"/>
                    <a:pt x="0" y="102"/>
                  </a:cubicBezTo>
                  <a:lnTo>
                    <a:pt x="0" y="2133"/>
                  </a:lnTo>
                  <a:cubicBezTo>
                    <a:pt x="0" y="2183"/>
                    <a:pt x="39" y="2234"/>
                    <a:pt x="89" y="2234"/>
                  </a:cubicBezTo>
                  <a:lnTo>
                    <a:pt x="455" y="2234"/>
                  </a:lnTo>
                  <a:cubicBezTo>
                    <a:pt x="493" y="2234"/>
                    <a:pt x="530" y="2183"/>
                    <a:pt x="530" y="2133"/>
                  </a:cubicBezTo>
                  <a:lnTo>
                    <a:pt x="530" y="102"/>
                  </a:lnTo>
                  <a:cubicBezTo>
                    <a:pt x="530" y="51"/>
                    <a:pt x="493" y="1"/>
                    <a:pt x="4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04;p48">
              <a:extLst>
                <a:ext uri="{FF2B5EF4-FFF2-40B4-BE49-F238E27FC236}">
                  <a16:creationId xmlns:a16="http://schemas.microsoft.com/office/drawing/2014/main" id="{643B553A-3D73-3B03-2973-5ABE19CE0BA3}"/>
                </a:ext>
              </a:extLst>
            </p:cNvPr>
            <p:cNvSpPr/>
            <p:nvPr/>
          </p:nvSpPr>
          <p:spPr>
            <a:xfrm>
              <a:off x="3339625" y="2941375"/>
              <a:ext cx="14250" cy="63125"/>
            </a:xfrm>
            <a:custGeom>
              <a:avLst/>
              <a:gdLst/>
              <a:ahLst/>
              <a:cxnLst/>
              <a:rect l="l" t="t" r="r" b="b"/>
              <a:pathLst>
                <a:path w="570" h="2525" extrusionOk="0">
                  <a:moveTo>
                    <a:pt x="89" y="1"/>
                  </a:moveTo>
                  <a:cubicBezTo>
                    <a:pt x="39" y="1"/>
                    <a:pt x="1" y="39"/>
                    <a:pt x="1" y="102"/>
                  </a:cubicBezTo>
                  <a:lnTo>
                    <a:pt x="1" y="2424"/>
                  </a:lnTo>
                  <a:cubicBezTo>
                    <a:pt x="1" y="2474"/>
                    <a:pt x="39" y="2525"/>
                    <a:pt x="89" y="2525"/>
                  </a:cubicBezTo>
                  <a:lnTo>
                    <a:pt x="493" y="2525"/>
                  </a:lnTo>
                  <a:cubicBezTo>
                    <a:pt x="544" y="2525"/>
                    <a:pt x="569" y="2474"/>
                    <a:pt x="569" y="2424"/>
                  </a:cubicBezTo>
                  <a:lnTo>
                    <a:pt x="569" y="102"/>
                  </a:lnTo>
                  <a:cubicBezTo>
                    <a:pt x="569" y="39"/>
                    <a:pt x="544" y="1"/>
                    <a:pt x="4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05;p48">
              <a:extLst>
                <a:ext uri="{FF2B5EF4-FFF2-40B4-BE49-F238E27FC236}">
                  <a16:creationId xmlns:a16="http://schemas.microsoft.com/office/drawing/2014/main" id="{37264B37-B40C-696E-D8C8-F6D38DC1F845}"/>
                </a:ext>
              </a:extLst>
            </p:cNvPr>
            <p:cNvSpPr/>
            <p:nvPr/>
          </p:nvSpPr>
          <p:spPr>
            <a:xfrm>
              <a:off x="3364575" y="2896575"/>
              <a:ext cx="14825" cy="107925"/>
            </a:xfrm>
            <a:custGeom>
              <a:avLst/>
              <a:gdLst/>
              <a:ahLst/>
              <a:cxnLst/>
              <a:rect l="l" t="t" r="r" b="b"/>
              <a:pathLst>
                <a:path w="593" h="4317" extrusionOk="0">
                  <a:moveTo>
                    <a:pt x="88" y="1"/>
                  </a:moveTo>
                  <a:cubicBezTo>
                    <a:pt x="38" y="1"/>
                    <a:pt x="0" y="51"/>
                    <a:pt x="0" y="102"/>
                  </a:cubicBezTo>
                  <a:lnTo>
                    <a:pt x="0" y="4216"/>
                  </a:lnTo>
                  <a:cubicBezTo>
                    <a:pt x="0" y="4266"/>
                    <a:pt x="38" y="4317"/>
                    <a:pt x="88" y="4317"/>
                  </a:cubicBezTo>
                  <a:lnTo>
                    <a:pt x="517" y="4317"/>
                  </a:lnTo>
                  <a:cubicBezTo>
                    <a:pt x="555" y="4317"/>
                    <a:pt x="593" y="4266"/>
                    <a:pt x="593" y="4216"/>
                  </a:cubicBezTo>
                  <a:lnTo>
                    <a:pt x="593" y="102"/>
                  </a:lnTo>
                  <a:cubicBezTo>
                    <a:pt x="593" y="51"/>
                    <a:pt x="555" y="1"/>
                    <a:pt x="5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06;p48">
              <a:extLst>
                <a:ext uri="{FF2B5EF4-FFF2-40B4-BE49-F238E27FC236}">
                  <a16:creationId xmlns:a16="http://schemas.microsoft.com/office/drawing/2014/main" id="{5D199957-36F5-7AD3-592D-E35B7AEEDE88}"/>
                </a:ext>
              </a:extLst>
            </p:cNvPr>
            <p:cNvSpPr/>
            <p:nvPr/>
          </p:nvSpPr>
          <p:spPr>
            <a:xfrm>
              <a:off x="3390450" y="2952100"/>
              <a:ext cx="13575" cy="52400"/>
            </a:xfrm>
            <a:custGeom>
              <a:avLst/>
              <a:gdLst/>
              <a:ahLst/>
              <a:cxnLst/>
              <a:rect l="l" t="t" r="r" b="b"/>
              <a:pathLst>
                <a:path w="543" h="2096" extrusionOk="0">
                  <a:moveTo>
                    <a:pt x="88" y="1"/>
                  </a:moveTo>
                  <a:cubicBezTo>
                    <a:pt x="37" y="1"/>
                    <a:pt x="0" y="39"/>
                    <a:pt x="0" y="90"/>
                  </a:cubicBezTo>
                  <a:lnTo>
                    <a:pt x="0" y="1995"/>
                  </a:lnTo>
                  <a:cubicBezTo>
                    <a:pt x="0" y="2045"/>
                    <a:pt x="37" y="2096"/>
                    <a:pt x="88" y="2096"/>
                  </a:cubicBezTo>
                  <a:lnTo>
                    <a:pt x="454" y="2096"/>
                  </a:lnTo>
                  <a:cubicBezTo>
                    <a:pt x="505" y="2096"/>
                    <a:pt x="542" y="2045"/>
                    <a:pt x="542" y="1995"/>
                  </a:cubicBezTo>
                  <a:lnTo>
                    <a:pt x="542" y="90"/>
                  </a:lnTo>
                  <a:cubicBezTo>
                    <a:pt x="542" y="39"/>
                    <a:pt x="50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07;p48">
              <a:extLst>
                <a:ext uri="{FF2B5EF4-FFF2-40B4-BE49-F238E27FC236}">
                  <a16:creationId xmlns:a16="http://schemas.microsoft.com/office/drawing/2014/main" id="{026EDD68-1785-4616-ED3F-9104AC047EFD}"/>
                </a:ext>
              </a:extLst>
            </p:cNvPr>
            <p:cNvSpPr/>
            <p:nvPr/>
          </p:nvSpPr>
          <p:spPr>
            <a:xfrm>
              <a:off x="3415050" y="2950550"/>
              <a:ext cx="14850" cy="53950"/>
            </a:xfrm>
            <a:custGeom>
              <a:avLst/>
              <a:gdLst/>
              <a:ahLst/>
              <a:cxnLst/>
              <a:rect l="l" t="t" r="r" b="b"/>
              <a:pathLst>
                <a:path w="594" h="2158" extrusionOk="0">
                  <a:moveTo>
                    <a:pt x="76" y="0"/>
                  </a:moveTo>
                  <a:cubicBezTo>
                    <a:pt x="38" y="0"/>
                    <a:pt x="1" y="38"/>
                    <a:pt x="1" y="88"/>
                  </a:cubicBezTo>
                  <a:lnTo>
                    <a:pt x="1" y="2057"/>
                  </a:lnTo>
                  <a:cubicBezTo>
                    <a:pt x="1" y="2107"/>
                    <a:pt x="38" y="2158"/>
                    <a:pt x="76" y="2158"/>
                  </a:cubicBezTo>
                  <a:lnTo>
                    <a:pt x="505" y="2158"/>
                  </a:lnTo>
                  <a:cubicBezTo>
                    <a:pt x="556" y="2158"/>
                    <a:pt x="593" y="2107"/>
                    <a:pt x="593" y="2057"/>
                  </a:cubicBezTo>
                  <a:lnTo>
                    <a:pt x="593" y="88"/>
                  </a:lnTo>
                  <a:cubicBezTo>
                    <a:pt x="593" y="38"/>
                    <a:pt x="556" y="0"/>
                    <a:pt x="5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08;p48">
              <a:extLst>
                <a:ext uri="{FF2B5EF4-FFF2-40B4-BE49-F238E27FC236}">
                  <a16:creationId xmlns:a16="http://schemas.microsoft.com/office/drawing/2014/main" id="{ECA942EF-9CEE-A9B8-4808-570F6CF3BBB5}"/>
                </a:ext>
              </a:extLst>
            </p:cNvPr>
            <p:cNvSpPr/>
            <p:nvPr/>
          </p:nvSpPr>
          <p:spPr>
            <a:xfrm>
              <a:off x="3440300" y="2978950"/>
              <a:ext cx="14200" cy="25550"/>
            </a:xfrm>
            <a:custGeom>
              <a:avLst/>
              <a:gdLst/>
              <a:ahLst/>
              <a:cxnLst/>
              <a:rect l="l" t="t" r="r" b="b"/>
              <a:pathLst>
                <a:path w="568" h="1022" extrusionOk="0">
                  <a:moveTo>
                    <a:pt x="88" y="0"/>
                  </a:moveTo>
                  <a:cubicBezTo>
                    <a:pt x="38" y="0"/>
                    <a:pt x="0" y="51"/>
                    <a:pt x="0" y="101"/>
                  </a:cubicBezTo>
                  <a:lnTo>
                    <a:pt x="0" y="921"/>
                  </a:lnTo>
                  <a:cubicBezTo>
                    <a:pt x="0" y="971"/>
                    <a:pt x="38" y="1022"/>
                    <a:pt x="88" y="1022"/>
                  </a:cubicBezTo>
                  <a:lnTo>
                    <a:pt x="492" y="1022"/>
                  </a:lnTo>
                  <a:cubicBezTo>
                    <a:pt x="542" y="1022"/>
                    <a:pt x="568" y="971"/>
                    <a:pt x="568" y="921"/>
                  </a:cubicBezTo>
                  <a:lnTo>
                    <a:pt x="568" y="101"/>
                  </a:lnTo>
                  <a:cubicBezTo>
                    <a:pt x="568" y="51"/>
                    <a:pt x="542" y="0"/>
                    <a:pt x="4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9;p48">
              <a:extLst>
                <a:ext uri="{FF2B5EF4-FFF2-40B4-BE49-F238E27FC236}">
                  <a16:creationId xmlns:a16="http://schemas.microsoft.com/office/drawing/2014/main" id="{4138CD86-A138-0EDA-A238-71FDCD16151E}"/>
                </a:ext>
              </a:extLst>
            </p:cNvPr>
            <p:cNvSpPr/>
            <p:nvPr/>
          </p:nvSpPr>
          <p:spPr>
            <a:xfrm>
              <a:off x="3466175" y="2944225"/>
              <a:ext cx="13275" cy="60275"/>
            </a:xfrm>
            <a:custGeom>
              <a:avLst/>
              <a:gdLst/>
              <a:ahLst/>
              <a:cxnLst/>
              <a:rect l="l" t="t" r="r" b="b"/>
              <a:pathLst>
                <a:path w="531" h="2411" extrusionOk="0">
                  <a:moveTo>
                    <a:pt x="76" y="1"/>
                  </a:moveTo>
                  <a:cubicBezTo>
                    <a:pt x="37" y="1"/>
                    <a:pt x="0" y="38"/>
                    <a:pt x="0" y="89"/>
                  </a:cubicBezTo>
                  <a:lnTo>
                    <a:pt x="0" y="2310"/>
                  </a:lnTo>
                  <a:cubicBezTo>
                    <a:pt x="0" y="2360"/>
                    <a:pt x="37" y="2411"/>
                    <a:pt x="76" y="2411"/>
                  </a:cubicBezTo>
                  <a:lnTo>
                    <a:pt x="441" y="2411"/>
                  </a:lnTo>
                  <a:cubicBezTo>
                    <a:pt x="492" y="2411"/>
                    <a:pt x="530" y="2360"/>
                    <a:pt x="530" y="2310"/>
                  </a:cubicBezTo>
                  <a:lnTo>
                    <a:pt x="530" y="89"/>
                  </a:lnTo>
                  <a:cubicBezTo>
                    <a:pt x="530" y="38"/>
                    <a:pt x="492"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0;p48">
              <a:extLst>
                <a:ext uri="{FF2B5EF4-FFF2-40B4-BE49-F238E27FC236}">
                  <a16:creationId xmlns:a16="http://schemas.microsoft.com/office/drawing/2014/main" id="{5030DC12-64C9-6A22-2326-F288C942FC5A}"/>
                </a:ext>
              </a:extLst>
            </p:cNvPr>
            <p:cNvSpPr/>
            <p:nvPr/>
          </p:nvSpPr>
          <p:spPr>
            <a:xfrm>
              <a:off x="2862550" y="2961900"/>
              <a:ext cx="12650" cy="42600"/>
            </a:xfrm>
            <a:custGeom>
              <a:avLst/>
              <a:gdLst/>
              <a:ahLst/>
              <a:cxnLst/>
              <a:rect l="l" t="t" r="r" b="b"/>
              <a:pathLst>
                <a:path w="506" h="1704" extrusionOk="0">
                  <a:moveTo>
                    <a:pt x="76" y="1"/>
                  </a:moveTo>
                  <a:cubicBezTo>
                    <a:pt x="26" y="1"/>
                    <a:pt x="1" y="51"/>
                    <a:pt x="1" y="102"/>
                  </a:cubicBezTo>
                  <a:lnTo>
                    <a:pt x="1" y="1603"/>
                  </a:lnTo>
                  <a:cubicBezTo>
                    <a:pt x="1" y="1653"/>
                    <a:pt x="26" y="1704"/>
                    <a:pt x="76" y="1704"/>
                  </a:cubicBezTo>
                  <a:lnTo>
                    <a:pt x="430" y="1704"/>
                  </a:lnTo>
                  <a:cubicBezTo>
                    <a:pt x="468" y="1704"/>
                    <a:pt x="506" y="1653"/>
                    <a:pt x="506" y="1603"/>
                  </a:cubicBezTo>
                  <a:lnTo>
                    <a:pt x="506" y="102"/>
                  </a:lnTo>
                  <a:cubicBezTo>
                    <a:pt x="506" y="51"/>
                    <a:pt x="468" y="1"/>
                    <a:pt x="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1;p48">
              <a:extLst>
                <a:ext uri="{FF2B5EF4-FFF2-40B4-BE49-F238E27FC236}">
                  <a16:creationId xmlns:a16="http://schemas.microsoft.com/office/drawing/2014/main" id="{AFD017CC-8E01-CBF8-2AA6-23B071CB2B9F}"/>
                </a:ext>
              </a:extLst>
            </p:cNvPr>
            <p:cNvSpPr/>
            <p:nvPr/>
          </p:nvSpPr>
          <p:spPr>
            <a:xfrm>
              <a:off x="2888125" y="2975450"/>
              <a:ext cx="11675" cy="29050"/>
            </a:xfrm>
            <a:custGeom>
              <a:avLst/>
              <a:gdLst/>
              <a:ahLst/>
              <a:cxnLst/>
              <a:rect l="l" t="t" r="r" b="b"/>
              <a:pathLst>
                <a:path w="467" h="1162" extrusionOk="0">
                  <a:moveTo>
                    <a:pt x="76" y="1"/>
                  </a:moveTo>
                  <a:cubicBezTo>
                    <a:pt x="38" y="1"/>
                    <a:pt x="0" y="39"/>
                    <a:pt x="0" y="90"/>
                  </a:cubicBezTo>
                  <a:lnTo>
                    <a:pt x="0" y="1061"/>
                  </a:lnTo>
                  <a:cubicBezTo>
                    <a:pt x="0" y="1111"/>
                    <a:pt x="38" y="1162"/>
                    <a:pt x="76" y="1162"/>
                  </a:cubicBezTo>
                  <a:lnTo>
                    <a:pt x="391" y="1162"/>
                  </a:lnTo>
                  <a:cubicBezTo>
                    <a:pt x="430" y="1162"/>
                    <a:pt x="467" y="1111"/>
                    <a:pt x="467" y="1061"/>
                  </a:cubicBezTo>
                  <a:lnTo>
                    <a:pt x="467" y="90"/>
                  </a:lnTo>
                  <a:cubicBezTo>
                    <a:pt x="467" y="39"/>
                    <a:pt x="430" y="1"/>
                    <a:pt x="3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2;p48">
              <a:extLst>
                <a:ext uri="{FF2B5EF4-FFF2-40B4-BE49-F238E27FC236}">
                  <a16:creationId xmlns:a16="http://schemas.microsoft.com/office/drawing/2014/main" id="{EAE79742-A86E-219C-E7F6-E3C18EF09B2C}"/>
                </a:ext>
              </a:extLst>
            </p:cNvPr>
            <p:cNvSpPr/>
            <p:nvPr/>
          </p:nvSpPr>
          <p:spPr>
            <a:xfrm>
              <a:off x="2912725" y="2941075"/>
              <a:ext cx="12950" cy="63425"/>
            </a:xfrm>
            <a:custGeom>
              <a:avLst/>
              <a:gdLst/>
              <a:ahLst/>
              <a:cxnLst/>
              <a:rect l="l" t="t" r="r" b="b"/>
              <a:pathLst>
                <a:path w="518" h="2537" extrusionOk="0">
                  <a:moveTo>
                    <a:pt x="89" y="1"/>
                  </a:moveTo>
                  <a:cubicBezTo>
                    <a:pt x="38" y="1"/>
                    <a:pt x="1" y="51"/>
                    <a:pt x="1" y="102"/>
                  </a:cubicBezTo>
                  <a:lnTo>
                    <a:pt x="1" y="2436"/>
                  </a:lnTo>
                  <a:cubicBezTo>
                    <a:pt x="1" y="2486"/>
                    <a:pt x="38" y="2537"/>
                    <a:pt x="89" y="2537"/>
                  </a:cubicBezTo>
                  <a:lnTo>
                    <a:pt x="430" y="2537"/>
                  </a:lnTo>
                  <a:cubicBezTo>
                    <a:pt x="481" y="2537"/>
                    <a:pt x="518" y="2486"/>
                    <a:pt x="518" y="2436"/>
                  </a:cubicBezTo>
                  <a:lnTo>
                    <a:pt x="518" y="102"/>
                  </a:lnTo>
                  <a:cubicBezTo>
                    <a:pt x="518" y="51"/>
                    <a:pt x="481" y="1"/>
                    <a:pt x="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13;p48">
              <a:extLst>
                <a:ext uri="{FF2B5EF4-FFF2-40B4-BE49-F238E27FC236}">
                  <a16:creationId xmlns:a16="http://schemas.microsoft.com/office/drawing/2014/main" id="{7543BE50-8ABF-C7C5-5A60-1ED0700488BD}"/>
                </a:ext>
              </a:extLst>
            </p:cNvPr>
            <p:cNvSpPr/>
            <p:nvPr/>
          </p:nvSpPr>
          <p:spPr>
            <a:xfrm>
              <a:off x="2937975" y="2966000"/>
              <a:ext cx="12650" cy="38500"/>
            </a:xfrm>
            <a:custGeom>
              <a:avLst/>
              <a:gdLst/>
              <a:ahLst/>
              <a:cxnLst/>
              <a:rect l="l" t="t" r="r" b="b"/>
              <a:pathLst>
                <a:path w="506" h="1540" extrusionOk="0">
                  <a:moveTo>
                    <a:pt x="76" y="0"/>
                  </a:moveTo>
                  <a:cubicBezTo>
                    <a:pt x="38" y="0"/>
                    <a:pt x="1" y="39"/>
                    <a:pt x="1" y="89"/>
                  </a:cubicBezTo>
                  <a:lnTo>
                    <a:pt x="1" y="1439"/>
                  </a:lnTo>
                  <a:cubicBezTo>
                    <a:pt x="1" y="1489"/>
                    <a:pt x="38" y="1540"/>
                    <a:pt x="76" y="1540"/>
                  </a:cubicBezTo>
                  <a:lnTo>
                    <a:pt x="430" y="1540"/>
                  </a:lnTo>
                  <a:cubicBezTo>
                    <a:pt x="480" y="1540"/>
                    <a:pt x="505" y="1489"/>
                    <a:pt x="505" y="1439"/>
                  </a:cubicBezTo>
                  <a:lnTo>
                    <a:pt x="505" y="89"/>
                  </a:lnTo>
                  <a:cubicBezTo>
                    <a:pt x="505" y="39"/>
                    <a:pt x="480" y="0"/>
                    <a:pt x="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14;p48">
              <a:extLst>
                <a:ext uri="{FF2B5EF4-FFF2-40B4-BE49-F238E27FC236}">
                  <a16:creationId xmlns:a16="http://schemas.microsoft.com/office/drawing/2014/main" id="{A590C972-0D0B-2495-9941-DDCAFC3FF5D8}"/>
                </a:ext>
              </a:extLst>
            </p:cNvPr>
            <p:cNvSpPr/>
            <p:nvPr/>
          </p:nvSpPr>
          <p:spPr>
            <a:xfrm>
              <a:off x="2963225" y="2971050"/>
              <a:ext cx="12650" cy="33450"/>
            </a:xfrm>
            <a:custGeom>
              <a:avLst/>
              <a:gdLst/>
              <a:ahLst/>
              <a:cxnLst/>
              <a:rect l="l" t="t" r="r" b="b"/>
              <a:pathLst>
                <a:path w="506" h="1338" extrusionOk="0">
                  <a:moveTo>
                    <a:pt x="76" y="0"/>
                  </a:moveTo>
                  <a:cubicBezTo>
                    <a:pt x="26" y="0"/>
                    <a:pt x="0" y="51"/>
                    <a:pt x="0" y="101"/>
                  </a:cubicBezTo>
                  <a:lnTo>
                    <a:pt x="0" y="1237"/>
                  </a:lnTo>
                  <a:cubicBezTo>
                    <a:pt x="0" y="1287"/>
                    <a:pt x="26" y="1338"/>
                    <a:pt x="76" y="1338"/>
                  </a:cubicBezTo>
                  <a:lnTo>
                    <a:pt x="429" y="1338"/>
                  </a:lnTo>
                  <a:cubicBezTo>
                    <a:pt x="467" y="1338"/>
                    <a:pt x="505" y="1287"/>
                    <a:pt x="505" y="1237"/>
                  </a:cubicBezTo>
                  <a:lnTo>
                    <a:pt x="505" y="101"/>
                  </a:lnTo>
                  <a:cubicBezTo>
                    <a:pt x="505" y="51"/>
                    <a:pt x="467" y="0"/>
                    <a:pt x="4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15;p48">
              <a:extLst>
                <a:ext uri="{FF2B5EF4-FFF2-40B4-BE49-F238E27FC236}">
                  <a16:creationId xmlns:a16="http://schemas.microsoft.com/office/drawing/2014/main" id="{3868764A-057C-E024-BF9F-4A5E3FF43EB0}"/>
                </a:ext>
              </a:extLst>
            </p:cNvPr>
            <p:cNvSpPr/>
            <p:nvPr/>
          </p:nvSpPr>
          <p:spPr>
            <a:xfrm>
              <a:off x="2988125" y="2948650"/>
              <a:ext cx="12975" cy="55850"/>
            </a:xfrm>
            <a:custGeom>
              <a:avLst/>
              <a:gdLst/>
              <a:ahLst/>
              <a:cxnLst/>
              <a:rect l="l" t="t" r="r" b="b"/>
              <a:pathLst>
                <a:path w="519" h="2234" extrusionOk="0">
                  <a:moveTo>
                    <a:pt x="77" y="1"/>
                  </a:moveTo>
                  <a:cubicBezTo>
                    <a:pt x="39" y="1"/>
                    <a:pt x="1" y="51"/>
                    <a:pt x="1" y="102"/>
                  </a:cubicBezTo>
                  <a:lnTo>
                    <a:pt x="1" y="2133"/>
                  </a:lnTo>
                  <a:cubicBezTo>
                    <a:pt x="1" y="2183"/>
                    <a:pt x="39" y="2234"/>
                    <a:pt x="77" y="2234"/>
                  </a:cubicBezTo>
                  <a:lnTo>
                    <a:pt x="443" y="2234"/>
                  </a:lnTo>
                  <a:cubicBezTo>
                    <a:pt x="494" y="2234"/>
                    <a:pt x="519" y="2183"/>
                    <a:pt x="519" y="2133"/>
                  </a:cubicBezTo>
                  <a:lnTo>
                    <a:pt x="519" y="102"/>
                  </a:lnTo>
                  <a:cubicBezTo>
                    <a:pt x="519" y="51"/>
                    <a:pt x="494" y="1"/>
                    <a:pt x="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16;p48">
              <a:extLst>
                <a:ext uri="{FF2B5EF4-FFF2-40B4-BE49-F238E27FC236}">
                  <a16:creationId xmlns:a16="http://schemas.microsoft.com/office/drawing/2014/main" id="{7B494685-9BF6-FBC5-3BCD-2EFAEC827D40}"/>
                </a:ext>
              </a:extLst>
            </p:cNvPr>
            <p:cNvSpPr/>
            <p:nvPr/>
          </p:nvSpPr>
          <p:spPr>
            <a:xfrm>
              <a:off x="3012750" y="2941375"/>
              <a:ext cx="14225" cy="63125"/>
            </a:xfrm>
            <a:custGeom>
              <a:avLst/>
              <a:gdLst/>
              <a:ahLst/>
              <a:cxnLst/>
              <a:rect l="l" t="t" r="r" b="b"/>
              <a:pathLst>
                <a:path w="569" h="2525" extrusionOk="0">
                  <a:moveTo>
                    <a:pt x="76" y="1"/>
                  </a:moveTo>
                  <a:cubicBezTo>
                    <a:pt x="39" y="1"/>
                    <a:pt x="0" y="51"/>
                    <a:pt x="0" y="102"/>
                  </a:cubicBezTo>
                  <a:lnTo>
                    <a:pt x="0" y="2424"/>
                  </a:lnTo>
                  <a:cubicBezTo>
                    <a:pt x="0" y="2474"/>
                    <a:pt x="39" y="2525"/>
                    <a:pt x="76" y="2525"/>
                  </a:cubicBezTo>
                  <a:lnTo>
                    <a:pt x="480" y="2525"/>
                  </a:lnTo>
                  <a:cubicBezTo>
                    <a:pt x="530" y="2525"/>
                    <a:pt x="569" y="2474"/>
                    <a:pt x="569" y="2424"/>
                  </a:cubicBezTo>
                  <a:lnTo>
                    <a:pt x="569" y="102"/>
                  </a:lnTo>
                  <a:cubicBezTo>
                    <a:pt x="569" y="51"/>
                    <a:pt x="530" y="1"/>
                    <a:pt x="4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17;p48">
              <a:extLst>
                <a:ext uri="{FF2B5EF4-FFF2-40B4-BE49-F238E27FC236}">
                  <a16:creationId xmlns:a16="http://schemas.microsoft.com/office/drawing/2014/main" id="{CF07C1DD-D97C-D84F-0D7A-2BC2CC06A15F}"/>
                </a:ext>
              </a:extLst>
            </p:cNvPr>
            <p:cNvSpPr/>
            <p:nvPr/>
          </p:nvSpPr>
          <p:spPr>
            <a:xfrm>
              <a:off x="3037350" y="2896575"/>
              <a:ext cx="15175" cy="107925"/>
            </a:xfrm>
            <a:custGeom>
              <a:avLst/>
              <a:gdLst/>
              <a:ahLst/>
              <a:cxnLst/>
              <a:rect l="l" t="t" r="r" b="b"/>
              <a:pathLst>
                <a:path w="607" h="4317" extrusionOk="0">
                  <a:moveTo>
                    <a:pt x="90" y="1"/>
                  </a:moveTo>
                  <a:cubicBezTo>
                    <a:pt x="39" y="1"/>
                    <a:pt x="1" y="51"/>
                    <a:pt x="1" y="102"/>
                  </a:cubicBezTo>
                  <a:lnTo>
                    <a:pt x="1" y="4216"/>
                  </a:lnTo>
                  <a:cubicBezTo>
                    <a:pt x="1" y="4266"/>
                    <a:pt x="39" y="4317"/>
                    <a:pt x="90" y="4317"/>
                  </a:cubicBezTo>
                  <a:lnTo>
                    <a:pt x="519" y="4317"/>
                  </a:lnTo>
                  <a:cubicBezTo>
                    <a:pt x="569" y="4317"/>
                    <a:pt x="607" y="4266"/>
                    <a:pt x="607" y="4216"/>
                  </a:cubicBezTo>
                  <a:lnTo>
                    <a:pt x="607" y="102"/>
                  </a:lnTo>
                  <a:cubicBezTo>
                    <a:pt x="607" y="51"/>
                    <a:pt x="569" y="1"/>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18;p48">
              <a:extLst>
                <a:ext uri="{FF2B5EF4-FFF2-40B4-BE49-F238E27FC236}">
                  <a16:creationId xmlns:a16="http://schemas.microsoft.com/office/drawing/2014/main" id="{7257EC9F-DA4E-A494-9597-B0D6DA29BC01}"/>
                </a:ext>
              </a:extLst>
            </p:cNvPr>
            <p:cNvSpPr/>
            <p:nvPr/>
          </p:nvSpPr>
          <p:spPr>
            <a:xfrm>
              <a:off x="3063225" y="2952100"/>
              <a:ext cx="13600" cy="52400"/>
            </a:xfrm>
            <a:custGeom>
              <a:avLst/>
              <a:gdLst/>
              <a:ahLst/>
              <a:cxnLst/>
              <a:rect l="l" t="t" r="r" b="b"/>
              <a:pathLst>
                <a:path w="544" h="2096" extrusionOk="0">
                  <a:moveTo>
                    <a:pt x="89" y="1"/>
                  </a:moveTo>
                  <a:cubicBezTo>
                    <a:pt x="39" y="1"/>
                    <a:pt x="1" y="39"/>
                    <a:pt x="1" y="90"/>
                  </a:cubicBezTo>
                  <a:lnTo>
                    <a:pt x="1" y="1995"/>
                  </a:lnTo>
                  <a:cubicBezTo>
                    <a:pt x="1" y="2045"/>
                    <a:pt x="39" y="2096"/>
                    <a:pt x="89" y="2096"/>
                  </a:cubicBezTo>
                  <a:lnTo>
                    <a:pt x="468" y="2096"/>
                  </a:lnTo>
                  <a:cubicBezTo>
                    <a:pt x="505" y="2096"/>
                    <a:pt x="544" y="2045"/>
                    <a:pt x="544" y="1995"/>
                  </a:cubicBezTo>
                  <a:lnTo>
                    <a:pt x="544" y="90"/>
                  </a:lnTo>
                  <a:cubicBezTo>
                    <a:pt x="544" y="39"/>
                    <a:pt x="505" y="1"/>
                    <a:pt x="4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9;p48">
              <a:extLst>
                <a:ext uri="{FF2B5EF4-FFF2-40B4-BE49-F238E27FC236}">
                  <a16:creationId xmlns:a16="http://schemas.microsoft.com/office/drawing/2014/main" id="{2790F94E-A92A-AB10-8E24-0375F69A0792}"/>
                </a:ext>
              </a:extLst>
            </p:cNvPr>
            <p:cNvSpPr/>
            <p:nvPr/>
          </p:nvSpPr>
          <p:spPr>
            <a:xfrm>
              <a:off x="3087850" y="2950550"/>
              <a:ext cx="14850" cy="53950"/>
            </a:xfrm>
            <a:custGeom>
              <a:avLst/>
              <a:gdLst/>
              <a:ahLst/>
              <a:cxnLst/>
              <a:rect l="l" t="t" r="r" b="b"/>
              <a:pathLst>
                <a:path w="594" h="2158" extrusionOk="0">
                  <a:moveTo>
                    <a:pt x="76" y="0"/>
                  </a:moveTo>
                  <a:cubicBezTo>
                    <a:pt x="38" y="0"/>
                    <a:pt x="0" y="38"/>
                    <a:pt x="0" y="88"/>
                  </a:cubicBezTo>
                  <a:lnTo>
                    <a:pt x="0" y="2057"/>
                  </a:lnTo>
                  <a:cubicBezTo>
                    <a:pt x="0" y="2107"/>
                    <a:pt x="38" y="2158"/>
                    <a:pt x="76" y="2158"/>
                  </a:cubicBezTo>
                  <a:lnTo>
                    <a:pt x="518" y="2158"/>
                  </a:lnTo>
                  <a:cubicBezTo>
                    <a:pt x="555" y="2158"/>
                    <a:pt x="594" y="2107"/>
                    <a:pt x="594" y="2057"/>
                  </a:cubicBezTo>
                  <a:lnTo>
                    <a:pt x="594" y="88"/>
                  </a:lnTo>
                  <a:cubicBezTo>
                    <a:pt x="594" y="38"/>
                    <a:pt x="555" y="0"/>
                    <a:pt x="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20;p48">
              <a:extLst>
                <a:ext uri="{FF2B5EF4-FFF2-40B4-BE49-F238E27FC236}">
                  <a16:creationId xmlns:a16="http://schemas.microsoft.com/office/drawing/2014/main" id="{EE386826-1292-1DFA-E525-ACFBBCD7E538}"/>
                </a:ext>
              </a:extLst>
            </p:cNvPr>
            <p:cNvSpPr/>
            <p:nvPr/>
          </p:nvSpPr>
          <p:spPr>
            <a:xfrm>
              <a:off x="3113400" y="2978950"/>
              <a:ext cx="14225" cy="25550"/>
            </a:xfrm>
            <a:custGeom>
              <a:avLst/>
              <a:gdLst/>
              <a:ahLst/>
              <a:cxnLst/>
              <a:rect l="l" t="t" r="r" b="b"/>
              <a:pathLst>
                <a:path w="569" h="1022" extrusionOk="0">
                  <a:moveTo>
                    <a:pt x="77" y="0"/>
                  </a:moveTo>
                  <a:cubicBezTo>
                    <a:pt x="38" y="0"/>
                    <a:pt x="1" y="51"/>
                    <a:pt x="1" y="101"/>
                  </a:cubicBezTo>
                  <a:lnTo>
                    <a:pt x="1" y="921"/>
                  </a:lnTo>
                  <a:cubicBezTo>
                    <a:pt x="1" y="971"/>
                    <a:pt x="38" y="1022"/>
                    <a:pt x="77" y="1022"/>
                  </a:cubicBezTo>
                  <a:lnTo>
                    <a:pt x="480" y="1022"/>
                  </a:lnTo>
                  <a:cubicBezTo>
                    <a:pt x="531" y="1022"/>
                    <a:pt x="568" y="971"/>
                    <a:pt x="568" y="921"/>
                  </a:cubicBezTo>
                  <a:lnTo>
                    <a:pt x="568" y="101"/>
                  </a:lnTo>
                  <a:cubicBezTo>
                    <a:pt x="568" y="51"/>
                    <a:pt x="531" y="0"/>
                    <a:pt x="4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21;p48">
              <a:extLst>
                <a:ext uri="{FF2B5EF4-FFF2-40B4-BE49-F238E27FC236}">
                  <a16:creationId xmlns:a16="http://schemas.microsoft.com/office/drawing/2014/main" id="{BCEC69A4-A683-A474-3CAB-902CBEED71AF}"/>
                </a:ext>
              </a:extLst>
            </p:cNvPr>
            <p:cNvSpPr/>
            <p:nvPr/>
          </p:nvSpPr>
          <p:spPr>
            <a:xfrm>
              <a:off x="3138950" y="2944225"/>
              <a:ext cx="13275" cy="60275"/>
            </a:xfrm>
            <a:custGeom>
              <a:avLst/>
              <a:gdLst/>
              <a:ahLst/>
              <a:cxnLst/>
              <a:rect l="l" t="t" r="r" b="b"/>
              <a:pathLst>
                <a:path w="531" h="2411" extrusionOk="0">
                  <a:moveTo>
                    <a:pt x="90" y="1"/>
                  </a:moveTo>
                  <a:cubicBezTo>
                    <a:pt x="39" y="1"/>
                    <a:pt x="1" y="38"/>
                    <a:pt x="1" y="89"/>
                  </a:cubicBezTo>
                  <a:lnTo>
                    <a:pt x="1" y="2310"/>
                  </a:lnTo>
                  <a:cubicBezTo>
                    <a:pt x="1" y="2360"/>
                    <a:pt x="39" y="2411"/>
                    <a:pt x="90" y="2411"/>
                  </a:cubicBezTo>
                  <a:lnTo>
                    <a:pt x="443" y="2411"/>
                  </a:lnTo>
                  <a:cubicBezTo>
                    <a:pt x="493" y="2411"/>
                    <a:pt x="531" y="2360"/>
                    <a:pt x="531" y="2310"/>
                  </a:cubicBezTo>
                  <a:lnTo>
                    <a:pt x="531" y="89"/>
                  </a:lnTo>
                  <a:cubicBezTo>
                    <a:pt x="531" y="38"/>
                    <a:pt x="493" y="1"/>
                    <a:pt x="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22;p48">
              <a:extLst>
                <a:ext uri="{FF2B5EF4-FFF2-40B4-BE49-F238E27FC236}">
                  <a16:creationId xmlns:a16="http://schemas.microsoft.com/office/drawing/2014/main" id="{EC81F7BD-2A31-3687-CD7B-DFB94AE99829}"/>
                </a:ext>
              </a:extLst>
            </p:cNvPr>
            <p:cNvSpPr/>
            <p:nvPr/>
          </p:nvSpPr>
          <p:spPr>
            <a:xfrm>
              <a:off x="3514750" y="2927500"/>
              <a:ext cx="16450" cy="77000"/>
            </a:xfrm>
            <a:custGeom>
              <a:avLst/>
              <a:gdLst/>
              <a:ahLst/>
              <a:cxnLst/>
              <a:rect l="l" t="t" r="r" b="b"/>
              <a:pathLst>
                <a:path w="658" h="3080" extrusionOk="0">
                  <a:moveTo>
                    <a:pt x="89" y="0"/>
                  </a:moveTo>
                  <a:cubicBezTo>
                    <a:pt x="38" y="0"/>
                    <a:pt x="1" y="39"/>
                    <a:pt x="1" y="89"/>
                  </a:cubicBezTo>
                  <a:lnTo>
                    <a:pt x="1" y="2979"/>
                  </a:lnTo>
                  <a:cubicBezTo>
                    <a:pt x="1" y="3029"/>
                    <a:pt x="38" y="3080"/>
                    <a:pt x="89" y="3080"/>
                  </a:cubicBezTo>
                  <a:lnTo>
                    <a:pt x="581" y="3080"/>
                  </a:lnTo>
                  <a:cubicBezTo>
                    <a:pt x="619" y="3080"/>
                    <a:pt x="657" y="3029"/>
                    <a:pt x="657" y="2979"/>
                  </a:cubicBezTo>
                  <a:lnTo>
                    <a:pt x="657" y="89"/>
                  </a:lnTo>
                  <a:cubicBezTo>
                    <a:pt x="657" y="39"/>
                    <a:pt x="619" y="0"/>
                    <a:pt x="5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23;p48">
              <a:extLst>
                <a:ext uri="{FF2B5EF4-FFF2-40B4-BE49-F238E27FC236}">
                  <a16:creationId xmlns:a16="http://schemas.microsoft.com/office/drawing/2014/main" id="{47B65FC7-509B-559D-2D4E-DA9BF9201048}"/>
                </a:ext>
              </a:extLst>
            </p:cNvPr>
            <p:cNvSpPr/>
            <p:nvPr/>
          </p:nvSpPr>
          <p:spPr>
            <a:xfrm>
              <a:off x="3541900" y="2961900"/>
              <a:ext cx="12625" cy="42600"/>
            </a:xfrm>
            <a:custGeom>
              <a:avLst/>
              <a:gdLst/>
              <a:ahLst/>
              <a:cxnLst/>
              <a:rect l="l" t="t" r="r" b="b"/>
              <a:pathLst>
                <a:path w="505" h="1704" extrusionOk="0">
                  <a:moveTo>
                    <a:pt x="76" y="1"/>
                  </a:moveTo>
                  <a:cubicBezTo>
                    <a:pt x="38" y="1"/>
                    <a:pt x="0" y="51"/>
                    <a:pt x="0" y="102"/>
                  </a:cubicBezTo>
                  <a:lnTo>
                    <a:pt x="0" y="1603"/>
                  </a:lnTo>
                  <a:cubicBezTo>
                    <a:pt x="0" y="1653"/>
                    <a:pt x="38" y="1704"/>
                    <a:pt x="76" y="1704"/>
                  </a:cubicBezTo>
                  <a:lnTo>
                    <a:pt x="429" y="1704"/>
                  </a:lnTo>
                  <a:cubicBezTo>
                    <a:pt x="467" y="1704"/>
                    <a:pt x="505" y="1653"/>
                    <a:pt x="505" y="1603"/>
                  </a:cubicBezTo>
                  <a:lnTo>
                    <a:pt x="505" y="102"/>
                  </a:lnTo>
                  <a:cubicBezTo>
                    <a:pt x="505" y="51"/>
                    <a:pt x="467"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24;p48">
              <a:extLst>
                <a:ext uri="{FF2B5EF4-FFF2-40B4-BE49-F238E27FC236}">
                  <a16:creationId xmlns:a16="http://schemas.microsoft.com/office/drawing/2014/main" id="{EA30224D-C3D1-DF7F-7F52-F64B0926A432}"/>
                </a:ext>
              </a:extLst>
            </p:cNvPr>
            <p:cNvSpPr/>
            <p:nvPr/>
          </p:nvSpPr>
          <p:spPr>
            <a:xfrm>
              <a:off x="3567425" y="2975450"/>
              <a:ext cx="11725" cy="29050"/>
            </a:xfrm>
            <a:custGeom>
              <a:avLst/>
              <a:gdLst/>
              <a:ahLst/>
              <a:cxnLst/>
              <a:rect l="l" t="t" r="r" b="b"/>
              <a:pathLst>
                <a:path w="469" h="1162" extrusionOk="0">
                  <a:moveTo>
                    <a:pt x="77" y="1"/>
                  </a:moveTo>
                  <a:cubicBezTo>
                    <a:pt x="39" y="1"/>
                    <a:pt x="1" y="39"/>
                    <a:pt x="1" y="90"/>
                  </a:cubicBezTo>
                  <a:lnTo>
                    <a:pt x="1" y="1061"/>
                  </a:lnTo>
                  <a:cubicBezTo>
                    <a:pt x="1" y="1111"/>
                    <a:pt x="39" y="1162"/>
                    <a:pt x="77" y="1162"/>
                  </a:cubicBezTo>
                  <a:lnTo>
                    <a:pt x="393" y="1162"/>
                  </a:lnTo>
                  <a:cubicBezTo>
                    <a:pt x="430" y="1162"/>
                    <a:pt x="468" y="1111"/>
                    <a:pt x="468" y="1061"/>
                  </a:cubicBezTo>
                  <a:lnTo>
                    <a:pt x="468" y="90"/>
                  </a:lnTo>
                  <a:cubicBezTo>
                    <a:pt x="468" y="39"/>
                    <a:pt x="430" y="1"/>
                    <a:pt x="3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25;p48">
              <a:extLst>
                <a:ext uri="{FF2B5EF4-FFF2-40B4-BE49-F238E27FC236}">
                  <a16:creationId xmlns:a16="http://schemas.microsoft.com/office/drawing/2014/main" id="{26C2E618-D954-BA77-B07A-22BFF87C2698}"/>
                </a:ext>
              </a:extLst>
            </p:cNvPr>
            <p:cNvSpPr/>
            <p:nvPr/>
          </p:nvSpPr>
          <p:spPr>
            <a:xfrm>
              <a:off x="3592050" y="2941075"/>
              <a:ext cx="12975" cy="63425"/>
            </a:xfrm>
            <a:custGeom>
              <a:avLst/>
              <a:gdLst/>
              <a:ahLst/>
              <a:cxnLst/>
              <a:rect l="l" t="t" r="r" b="b"/>
              <a:pathLst>
                <a:path w="519" h="2537" extrusionOk="0">
                  <a:moveTo>
                    <a:pt x="89" y="1"/>
                  </a:moveTo>
                  <a:cubicBezTo>
                    <a:pt x="39" y="1"/>
                    <a:pt x="0" y="51"/>
                    <a:pt x="0" y="102"/>
                  </a:cubicBezTo>
                  <a:lnTo>
                    <a:pt x="0" y="2436"/>
                  </a:lnTo>
                  <a:cubicBezTo>
                    <a:pt x="0" y="2486"/>
                    <a:pt x="39" y="2537"/>
                    <a:pt x="89" y="2537"/>
                  </a:cubicBezTo>
                  <a:lnTo>
                    <a:pt x="429" y="2537"/>
                  </a:lnTo>
                  <a:cubicBezTo>
                    <a:pt x="480" y="2537"/>
                    <a:pt x="518" y="2486"/>
                    <a:pt x="518" y="2436"/>
                  </a:cubicBezTo>
                  <a:lnTo>
                    <a:pt x="518" y="102"/>
                  </a:lnTo>
                  <a:cubicBezTo>
                    <a:pt x="518" y="51"/>
                    <a:pt x="48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26;p48">
              <a:extLst>
                <a:ext uri="{FF2B5EF4-FFF2-40B4-BE49-F238E27FC236}">
                  <a16:creationId xmlns:a16="http://schemas.microsoft.com/office/drawing/2014/main" id="{CB2058C9-C0ED-FCBE-000F-B0A0E0DCCF01}"/>
                </a:ext>
              </a:extLst>
            </p:cNvPr>
            <p:cNvSpPr/>
            <p:nvPr/>
          </p:nvSpPr>
          <p:spPr>
            <a:xfrm>
              <a:off x="3617300" y="2966000"/>
              <a:ext cx="12625" cy="38500"/>
            </a:xfrm>
            <a:custGeom>
              <a:avLst/>
              <a:gdLst/>
              <a:ahLst/>
              <a:cxnLst/>
              <a:rect l="l" t="t" r="r" b="b"/>
              <a:pathLst>
                <a:path w="505" h="1540" extrusionOk="0">
                  <a:moveTo>
                    <a:pt x="76" y="0"/>
                  </a:moveTo>
                  <a:cubicBezTo>
                    <a:pt x="38" y="0"/>
                    <a:pt x="0" y="39"/>
                    <a:pt x="0" y="89"/>
                  </a:cubicBezTo>
                  <a:lnTo>
                    <a:pt x="0" y="1439"/>
                  </a:lnTo>
                  <a:cubicBezTo>
                    <a:pt x="0" y="1489"/>
                    <a:pt x="38" y="1540"/>
                    <a:pt x="76" y="1540"/>
                  </a:cubicBezTo>
                  <a:lnTo>
                    <a:pt x="429" y="1540"/>
                  </a:lnTo>
                  <a:cubicBezTo>
                    <a:pt x="480" y="1540"/>
                    <a:pt x="505" y="1489"/>
                    <a:pt x="505" y="1439"/>
                  </a:cubicBezTo>
                  <a:lnTo>
                    <a:pt x="505" y="89"/>
                  </a:lnTo>
                  <a:cubicBezTo>
                    <a:pt x="505" y="39"/>
                    <a:pt x="480" y="0"/>
                    <a:pt x="4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27;p48">
              <a:extLst>
                <a:ext uri="{FF2B5EF4-FFF2-40B4-BE49-F238E27FC236}">
                  <a16:creationId xmlns:a16="http://schemas.microsoft.com/office/drawing/2014/main" id="{DBBC4703-827C-0BC6-3B3D-E6005B786293}"/>
                </a:ext>
              </a:extLst>
            </p:cNvPr>
            <p:cNvSpPr/>
            <p:nvPr/>
          </p:nvSpPr>
          <p:spPr>
            <a:xfrm>
              <a:off x="3642525" y="2971050"/>
              <a:ext cx="12650" cy="33450"/>
            </a:xfrm>
            <a:custGeom>
              <a:avLst/>
              <a:gdLst/>
              <a:ahLst/>
              <a:cxnLst/>
              <a:rect l="l" t="t" r="r" b="b"/>
              <a:pathLst>
                <a:path w="506" h="1338" extrusionOk="0">
                  <a:moveTo>
                    <a:pt x="76" y="0"/>
                  </a:moveTo>
                  <a:cubicBezTo>
                    <a:pt x="26" y="0"/>
                    <a:pt x="1" y="51"/>
                    <a:pt x="1" y="101"/>
                  </a:cubicBezTo>
                  <a:lnTo>
                    <a:pt x="1" y="1237"/>
                  </a:lnTo>
                  <a:cubicBezTo>
                    <a:pt x="1" y="1287"/>
                    <a:pt x="26" y="1338"/>
                    <a:pt x="76" y="1338"/>
                  </a:cubicBezTo>
                  <a:lnTo>
                    <a:pt x="430" y="1338"/>
                  </a:lnTo>
                  <a:cubicBezTo>
                    <a:pt x="468" y="1338"/>
                    <a:pt x="506" y="1287"/>
                    <a:pt x="506" y="1237"/>
                  </a:cubicBezTo>
                  <a:lnTo>
                    <a:pt x="506" y="101"/>
                  </a:lnTo>
                  <a:cubicBezTo>
                    <a:pt x="506" y="51"/>
                    <a:pt x="468" y="0"/>
                    <a:pt x="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28;p48">
              <a:extLst>
                <a:ext uri="{FF2B5EF4-FFF2-40B4-BE49-F238E27FC236}">
                  <a16:creationId xmlns:a16="http://schemas.microsoft.com/office/drawing/2014/main" id="{F7777139-6E27-31B5-E4C3-064A966C3E72}"/>
                </a:ext>
              </a:extLst>
            </p:cNvPr>
            <p:cNvSpPr/>
            <p:nvPr/>
          </p:nvSpPr>
          <p:spPr>
            <a:xfrm>
              <a:off x="3491400" y="2944225"/>
              <a:ext cx="12950" cy="60275"/>
            </a:xfrm>
            <a:custGeom>
              <a:avLst/>
              <a:gdLst/>
              <a:ahLst/>
              <a:cxnLst/>
              <a:rect l="l" t="t" r="r" b="b"/>
              <a:pathLst>
                <a:path w="518" h="2411" extrusionOk="0">
                  <a:moveTo>
                    <a:pt x="77" y="1"/>
                  </a:moveTo>
                  <a:cubicBezTo>
                    <a:pt x="26" y="1"/>
                    <a:pt x="1" y="38"/>
                    <a:pt x="1" y="89"/>
                  </a:cubicBezTo>
                  <a:lnTo>
                    <a:pt x="1" y="2310"/>
                  </a:lnTo>
                  <a:cubicBezTo>
                    <a:pt x="1" y="2360"/>
                    <a:pt x="26" y="2411"/>
                    <a:pt x="77" y="2411"/>
                  </a:cubicBezTo>
                  <a:lnTo>
                    <a:pt x="442" y="2411"/>
                  </a:lnTo>
                  <a:cubicBezTo>
                    <a:pt x="480" y="2411"/>
                    <a:pt x="518" y="2360"/>
                    <a:pt x="518" y="2310"/>
                  </a:cubicBezTo>
                  <a:lnTo>
                    <a:pt x="518" y="89"/>
                  </a:lnTo>
                  <a:cubicBezTo>
                    <a:pt x="518" y="38"/>
                    <a:pt x="480" y="1"/>
                    <a:pt x="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29;p48">
              <a:extLst>
                <a:ext uri="{FF2B5EF4-FFF2-40B4-BE49-F238E27FC236}">
                  <a16:creationId xmlns:a16="http://schemas.microsoft.com/office/drawing/2014/main" id="{DA087DC4-DF48-B198-8256-EF9B82C6A844}"/>
                </a:ext>
              </a:extLst>
            </p:cNvPr>
            <p:cNvSpPr/>
            <p:nvPr/>
          </p:nvSpPr>
          <p:spPr>
            <a:xfrm>
              <a:off x="4370450" y="2927500"/>
              <a:ext cx="16100" cy="77000"/>
            </a:xfrm>
            <a:custGeom>
              <a:avLst/>
              <a:gdLst/>
              <a:ahLst/>
              <a:cxnLst/>
              <a:rect l="l" t="t" r="r" b="b"/>
              <a:pathLst>
                <a:path w="644" h="3080" extrusionOk="0">
                  <a:moveTo>
                    <a:pt x="77" y="0"/>
                  </a:moveTo>
                  <a:cubicBezTo>
                    <a:pt x="26" y="0"/>
                    <a:pt x="1" y="39"/>
                    <a:pt x="1" y="89"/>
                  </a:cubicBezTo>
                  <a:lnTo>
                    <a:pt x="1" y="2979"/>
                  </a:lnTo>
                  <a:cubicBezTo>
                    <a:pt x="1" y="3029"/>
                    <a:pt x="26" y="3080"/>
                    <a:pt x="77" y="3080"/>
                  </a:cubicBezTo>
                  <a:lnTo>
                    <a:pt x="568" y="3080"/>
                  </a:lnTo>
                  <a:cubicBezTo>
                    <a:pt x="607" y="3080"/>
                    <a:pt x="644" y="3029"/>
                    <a:pt x="644" y="2979"/>
                  </a:cubicBezTo>
                  <a:lnTo>
                    <a:pt x="644" y="89"/>
                  </a:lnTo>
                  <a:cubicBezTo>
                    <a:pt x="644" y="39"/>
                    <a:pt x="607"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0;p48">
              <a:extLst>
                <a:ext uri="{FF2B5EF4-FFF2-40B4-BE49-F238E27FC236}">
                  <a16:creationId xmlns:a16="http://schemas.microsoft.com/office/drawing/2014/main" id="{D9E21038-E2CC-1AC5-8EA3-1955D6DFCB8A}"/>
                </a:ext>
              </a:extLst>
            </p:cNvPr>
            <p:cNvSpPr/>
            <p:nvPr/>
          </p:nvSpPr>
          <p:spPr>
            <a:xfrm>
              <a:off x="4220275" y="2941375"/>
              <a:ext cx="14200" cy="63125"/>
            </a:xfrm>
            <a:custGeom>
              <a:avLst/>
              <a:gdLst/>
              <a:ahLst/>
              <a:cxnLst/>
              <a:rect l="l" t="t" r="r" b="b"/>
              <a:pathLst>
                <a:path w="568" h="2525" extrusionOk="0">
                  <a:moveTo>
                    <a:pt x="88" y="1"/>
                  </a:moveTo>
                  <a:cubicBezTo>
                    <a:pt x="38" y="1"/>
                    <a:pt x="0" y="39"/>
                    <a:pt x="0" y="102"/>
                  </a:cubicBezTo>
                  <a:lnTo>
                    <a:pt x="0" y="2424"/>
                  </a:lnTo>
                  <a:cubicBezTo>
                    <a:pt x="0" y="2474"/>
                    <a:pt x="38" y="2525"/>
                    <a:pt x="88" y="2525"/>
                  </a:cubicBezTo>
                  <a:lnTo>
                    <a:pt x="492" y="2525"/>
                  </a:lnTo>
                  <a:cubicBezTo>
                    <a:pt x="542" y="2525"/>
                    <a:pt x="568" y="2474"/>
                    <a:pt x="568" y="2424"/>
                  </a:cubicBezTo>
                  <a:lnTo>
                    <a:pt x="568" y="102"/>
                  </a:lnTo>
                  <a:cubicBezTo>
                    <a:pt x="568" y="39"/>
                    <a:pt x="542" y="1"/>
                    <a:pt x="4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1;p48">
              <a:extLst>
                <a:ext uri="{FF2B5EF4-FFF2-40B4-BE49-F238E27FC236}">
                  <a16:creationId xmlns:a16="http://schemas.microsoft.com/office/drawing/2014/main" id="{24D8BA77-5F6C-0001-4926-2CEA100839A5}"/>
                </a:ext>
              </a:extLst>
            </p:cNvPr>
            <p:cNvSpPr/>
            <p:nvPr/>
          </p:nvSpPr>
          <p:spPr>
            <a:xfrm>
              <a:off x="4245175" y="2896575"/>
              <a:ext cx="14875" cy="107925"/>
            </a:xfrm>
            <a:custGeom>
              <a:avLst/>
              <a:gdLst/>
              <a:ahLst/>
              <a:cxnLst/>
              <a:rect l="l" t="t" r="r" b="b"/>
              <a:pathLst>
                <a:path w="595" h="4317" extrusionOk="0">
                  <a:moveTo>
                    <a:pt x="90" y="1"/>
                  </a:moveTo>
                  <a:cubicBezTo>
                    <a:pt x="39" y="1"/>
                    <a:pt x="1" y="51"/>
                    <a:pt x="1" y="102"/>
                  </a:cubicBezTo>
                  <a:lnTo>
                    <a:pt x="1" y="4216"/>
                  </a:lnTo>
                  <a:cubicBezTo>
                    <a:pt x="1" y="4266"/>
                    <a:pt x="39" y="4317"/>
                    <a:pt x="90" y="4317"/>
                  </a:cubicBezTo>
                  <a:lnTo>
                    <a:pt x="519" y="4317"/>
                  </a:lnTo>
                  <a:cubicBezTo>
                    <a:pt x="556" y="4317"/>
                    <a:pt x="594" y="4266"/>
                    <a:pt x="594" y="4216"/>
                  </a:cubicBezTo>
                  <a:lnTo>
                    <a:pt x="594" y="102"/>
                  </a:lnTo>
                  <a:cubicBezTo>
                    <a:pt x="594" y="51"/>
                    <a:pt x="556" y="1"/>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2;p48">
              <a:extLst>
                <a:ext uri="{FF2B5EF4-FFF2-40B4-BE49-F238E27FC236}">
                  <a16:creationId xmlns:a16="http://schemas.microsoft.com/office/drawing/2014/main" id="{7723B793-1285-37E6-E448-96C8948F0BE8}"/>
                </a:ext>
              </a:extLst>
            </p:cNvPr>
            <p:cNvSpPr/>
            <p:nvPr/>
          </p:nvSpPr>
          <p:spPr>
            <a:xfrm>
              <a:off x="4271050" y="2952100"/>
              <a:ext cx="13600" cy="52400"/>
            </a:xfrm>
            <a:custGeom>
              <a:avLst/>
              <a:gdLst/>
              <a:ahLst/>
              <a:cxnLst/>
              <a:rect l="l" t="t" r="r" b="b"/>
              <a:pathLst>
                <a:path w="544" h="2096" extrusionOk="0">
                  <a:moveTo>
                    <a:pt x="76" y="1"/>
                  </a:moveTo>
                  <a:cubicBezTo>
                    <a:pt x="39" y="1"/>
                    <a:pt x="1" y="39"/>
                    <a:pt x="1" y="90"/>
                  </a:cubicBezTo>
                  <a:lnTo>
                    <a:pt x="1" y="1995"/>
                  </a:lnTo>
                  <a:cubicBezTo>
                    <a:pt x="1" y="2045"/>
                    <a:pt x="39" y="2096"/>
                    <a:pt x="76" y="2096"/>
                  </a:cubicBezTo>
                  <a:lnTo>
                    <a:pt x="455" y="2096"/>
                  </a:lnTo>
                  <a:cubicBezTo>
                    <a:pt x="506" y="2096"/>
                    <a:pt x="544" y="2045"/>
                    <a:pt x="544" y="1995"/>
                  </a:cubicBezTo>
                  <a:lnTo>
                    <a:pt x="544" y="90"/>
                  </a:lnTo>
                  <a:cubicBezTo>
                    <a:pt x="544" y="39"/>
                    <a:pt x="506" y="1"/>
                    <a:pt x="4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3;p48">
              <a:extLst>
                <a:ext uri="{FF2B5EF4-FFF2-40B4-BE49-F238E27FC236}">
                  <a16:creationId xmlns:a16="http://schemas.microsoft.com/office/drawing/2014/main" id="{E6AAE2EA-E984-97E3-2E67-115CA4558A89}"/>
                </a:ext>
              </a:extLst>
            </p:cNvPr>
            <p:cNvSpPr/>
            <p:nvPr/>
          </p:nvSpPr>
          <p:spPr>
            <a:xfrm>
              <a:off x="4295675" y="2950550"/>
              <a:ext cx="14850" cy="53950"/>
            </a:xfrm>
            <a:custGeom>
              <a:avLst/>
              <a:gdLst/>
              <a:ahLst/>
              <a:cxnLst/>
              <a:rect l="l" t="t" r="r" b="b"/>
              <a:pathLst>
                <a:path w="594" h="2158" extrusionOk="0">
                  <a:moveTo>
                    <a:pt x="76" y="0"/>
                  </a:moveTo>
                  <a:cubicBezTo>
                    <a:pt x="25" y="0"/>
                    <a:pt x="0" y="38"/>
                    <a:pt x="0" y="88"/>
                  </a:cubicBezTo>
                  <a:lnTo>
                    <a:pt x="0" y="2057"/>
                  </a:lnTo>
                  <a:cubicBezTo>
                    <a:pt x="0" y="2107"/>
                    <a:pt x="25" y="2158"/>
                    <a:pt x="76" y="2158"/>
                  </a:cubicBezTo>
                  <a:lnTo>
                    <a:pt x="505" y="2158"/>
                  </a:lnTo>
                  <a:cubicBezTo>
                    <a:pt x="555" y="2158"/>
                    <a:pt x="594" y="2107"/>
                    <a:pt x="594" y="2057"/>
                  </a:cubicBezTo>
                  <a:lnTo>
                    <a:pt x="594" y="88"/>
                  </a:lnTo>
                  <a:cubicBezTo>
                    <a:pt x="594" y="38"/>
                    <a:pt x="555" y="0"/>
                    <a:pt x="5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4;p48">
              <a:extLst>
                <a:ext uri="{FF2B5EF4-FFF2-40B4-BE49-F238E27FC236}">
                  <a16:creationId xmlns:a16="http://schemas.microsoft.com/office/drawing/2014/main" id="{425589C8-8079-8C25-5E0B-4A81520C2EC4}"/>
                </a:ext>
              </a:extLst>
            </p:cNvPr>
            <p:cNvSpPr/>
            <p:nvPr/>
          </p:nvSpPr>
          <p:spPr>
            <a:xfrm>
              <a:off x="4320900" y="2978950"/>
              <a:ext cx="14250" cy="25550"/>
            </a:xfrm>
            <a:custGeom>
              <a:avLst/>
              <a:gdLst/>
              <a:ahLst/>
              <a:cxnLst/>
              <a:rect l="l" t="t" r="r" b="b"/>
              <a:pathLst>
                <a:path w="570" h="1022" extrusionOk="0">
                  <a:moveTo>
                    <a:pt x="90" y="0"/>
                  </a:moveTo>
                  <a:cubicBezTo>
                    <a:pt x="39" y="0"/>
                    <a:pt x="1" y="51"/>
                    <a:pt x="1" y="101"/>
                  </a:cubicBezTo>
                  <a:lnTo>
                    <a:pt x="1" y="921"/>
                  </a:lnTo>
                  <a:cubicBezTo>
                    <a:pt x="1" y="971"/>
                    <a:pt x="39" y="1022"/>
                    <a:pt x="90" y="1022"/>
                  </a:cubicBezTo>
                  <a:lnTo>
                    <a:pt x="494" y="1022"/>
                  </a:lnTo>
                  <a:cubicBezTo>
                    <a:pt x="531" y="1022"/>
                    <a:pt x="569" y="971"/>
                    <a:pt x="569" y="921"/>
                  </a:cubicBezTo>
                  <a:lnTo>
                    <a:pt x="569" y="101"/>
                  </a:lnTo>
                  <a:cubicBezTo>
                    <a:pt x="569" y="51"/>
                    <a:pt x="531" y="0"/>
                    <a:pt x="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5;p48">
              <a:extLst>
                <a:ext uri="{FF2B5EF4-FFF2-40B4-BE49-F238E27FC236}">
                  <a16:creationId xmlns:a16="http://schemas.microsoft.com/office/drawing/2014/main" id="{E216C4C5-8402-BB02-B3EE-D8CDAB9DE336}"/>
                </a:ext>
              </a:extLst>
            </p:cNvPr>
            <p:cNvSpPr/>
            <p:nvPr/>
          </p:nvSpPr>
          <p:spPr>
            <a:xfrm>
              <a:off x="4346775" y="2944225"/>
              <a:ext cx="12975" cy="60275"/>
            </a:xfrm>
            <a:custGeom>
              <a:avLst/>
              <a:gdLst/>
              <a:ahLst/>
              <a:cxnLst/>
              <a:rect l="l" t="t" r="r" b="b"/>
              <a:pathLst>
                <a:path w="519" h="2411" extrusionOk="0">
                  <a:moveTo>
                    <a:pt x="76" y="1"/>
                  </a:moveTo>
                  <a:cubicBezTo>
                    <a:pt x="39" y="1"/>
                    <a:pt x="1" y="38"/>
                    <a:pt x="1" y="89"/>
                  </a:cubicBezTo>
                  <a:lnTo>
                    <a:pt x="1" y="2310"/>
                  </a:lnTo>
                  <a:cubicBezTo>
                    <a:pt x="1" y="2360"/>
                    <a:pt x="39" y="2411"/>
                    <a:pt x="76" y="2411"/>
                  </a:cubicBezTo>
                  <a:lnTo>
                    <a:pt x="443" y="2411"/>
                  </a:lnTo>
                  <a:cubicBezTo>
                    <a:pt x="493" y="2411"/>
                    <a:pt x="519" y="2360"/>
                    <a:pt x="519" y="2310"/>
                  </a:cubicBezTo>
                  <a:lnTo>
                    <a:pt x="519" y="89"/>
                  </a:lnTo>
                  <a:cubicBezTo>
                    <a:pt x="519" y="38"/>
                    <a:pt x="493" y="1"/>
                    <a:pt x="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6;p48">
              <a:extLst>
                <a:ext uri="{FF2B5EF4-FFF2-40B4-BE49-F238E27FC236}">
                  <a16:creationId xmlns:a16="http://schemas.microsoft.com/office/drawing/2014/main" id="{10C792FC-E99E-2FC0-D95F-55C723A3DC3E}"/>
                </a:ext>
              </a:extLst>
            </p:cNvPr>
            <p:cNvSpPr/>
            <p:nvPr/>
          </p:nvSpPr>
          <p:spPr>
            <a:xfrm>
              <a:off x="3716050" y="2927500"/>
              <a:ext cx="16450" cy="77000"/>
            </a:xfrm>
            <a:custGeom>
              <a:avLst/>
              <a:gdLst/>
              <a:ahLst/>
              <a:cxnLst/>
              <a:rect l="l" t="t" r="r" b="b"/>
              <a:pathLst>
                <a:path w="658" h="3080" extrusionOk="0">
                  <a:moveTo>
                    <a:pt x="89" y="0"/>
                  </a:moveTo>
                  <a:cubicBezTo>
                    <a:pt x="38" y="0"/>
                    <a:pt x="1" y="39"/>
                    <a:pt x="1" y="89"/>
                  </a:cubicBezTo>
                  <a:lnTo>
                    <a:pt x="1" y="2979"/>
                  </a:lnTo>
                  <a:cubicBezTo>
                    <a:pt x="1" y="3029"/>
                    <a:pt x="38" y="3080"/>
                    <a:pt x="89" y="3080"/>
                  </a:cubicBezTo>
                  <a:lnTo>
                    <a:pt x="568" y="3080"/>
                  </a:lnTo>
                  <a:cubicBezTo>
                    <a:pt x="619" y="3080"/>
                    <a:pt x="657" y="3029"/>
                    <a:pt x="657" y="2979"/>
                  </a:cubicBezTo>
                  <a:lnTo>
                    <a:pt x="657" y="89"/>
                  </a:lnTo>
                  <a:cubicBezTo>
                    <a:pt x="657" y="39"/>
                    <a:pt x="619"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7;p48">
              <a:extLst>
                <a:ext uri="{FF2B5EF4-FFF2-40B4-BE49-F238E27FC236}">
                  <a16:creationId xmlns:a16="http://schemas.microsoft.com/office/drawing/2014/main" id="{0BA3B630-C54E-23B8-7427-1BAA83336D93}"/>
                </a:ext>
              </a:extLst>
            </p:cNvPr>
            <p:cNvSpPr/>
            <p:nvPr/>
          </p:nvSpPr>
          <p:spPr>
            <a:xfrm>
              <a:off x="3743200" y="2961900"/>
              <a:ext cx="12650" cy="42600"/>
            </a:xfrm>
            <a:custGeom>
              <a:avLst/>
              <a:gdLst/>
              <a:ahLst/>
              <a:cxnLst/>
              <a:rect l="l" t="t" r="r" b="b"/>
              <a:pathLst>
                <a:path w="506" h="1704" extrusionOk="0">
                  <a:moveTo>
                    <a:pt x="76" y="1"/>
                  </a:moveTo>
                  <a:cubicBezTo>
                    <a:pt x="26" y="1"/>
                    <a:pt x="0" y="51"/>
                    <a:pt x="0" y="102"/>
                  </a:cubicBezTo>
                  <a:lnTo>
                    <a:pt x="0" y="1603"/>
                  </a:lnTo>
                  <a:cubicBezTo>
                    <a:pt x="0" y="1653"/>
                    <a:pt x="26" y="1704"/>
                    <a:pt x="76" y="1704"/>
                  </a:cubicBezTo>
                  <a:lnTo>
                    <a:pt x="429" y="1704"/>
                  </a:lnTo>
                  <a:cubicBezTo>
                    <a:pt x="467" y="1704"/>
                    <a:pt x="505" y="1653"/>
                    <a:pt x="505" y="1603"/>
                  </a:cubicBezTo>
                  <a:lnTo>
                    <a:pt x="505" y="102"/>
                  </a:lnTo>
                  <a:cubicBezTo>
                    <a:pt x="505" y="51"/>
                    <a:pt x="467"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p48">
              <a:extLst>
                <a:ext uri="{FF2B5EF4-FFF2-40B4-BE49-F238E27FC236}">
                  <a16:creationId xmlns:a16="http://schemas.microsoft.com/office/drawing/2014/main" id="{EE65D3CC-6A6E-5E4E-076B-136DC942A166}"/>
                </a:ext>
              </a:extLst>
            </p:cNvPr>
            <p:cNvSpPr/>
            <p:nvPr/>
          </p:nvSpPr>
          <p:spPr>
            <a:xfrm>
              <a:off x="3768750" y="2975450"/>
              <a:ext cx="11700" cy="29050"/>
            </a:xfrm>
            <a:custGeom>
              <a:avLst/>
              <a:gdLst/>
              <a:ahLst/>
              <a:cxnLst/>
              <a:rect l="l" t="t" r="r" b="b"/>
              <a:pathLst>
                <a:path w="468" h="1162" extrusionOk="0">
                  <a:moveTo>
                    <a:pt x="76" y="1"/>
                  </a:moveTo>
                  <a:cubicBezTo>
                    <a:pt x="39" y="1"/>
                    <a:pt x="0" y="39"/>
                    <a:pt x="0" y="90"/>
                  </a:cubicBezTo>
                  <a:lnTo>
                    <a:pt x="0" y="1061"/>
                  </a:lnTo>
                  <a:cubicBezTo>
                    <a:pt x="0" y="1111"/>
                    <a:pt x="39" y="1162"/>
                    <a:pt x="76" y="1162"/>
                  </a:cubicBezTo>
                  <a:lnTo>
                    <a:pt x="392" y="1162"/>
                  </a:lnTo>
                  <a:cubicBezTo>
                    <a:pt x="429" y="1162"/>
                    <a:pt x="468" y="1111"/>
                    <a:pt x="468" y="1061"/>
                  </a:cubicBezTo>
                  <a:lnTo>
                    <a:pt x="468" y="90"/>
                  </a:lnTo>
                  <a:cubicBezTo>
                    <a:pt x="468" y="39"/>
                    <a:pt x="429" y="1"/>
                    <a:pt x="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9;p48">
              <a:extLst>
                <a:ext uri="{FF2B5EF4-FFF2-40B4-BE49-F238E27FC236}">
                  <a16:creationId xmlns:a16="http://schemas.microsoft.com/office/drawing/2014/main" id="{9D73F83E-E231-DABF-DDD2-D3D97CC95F9F}"/>
                </a:ext>
              </a:extLst>
            </p:cNvPr>
            <p:cNvSpPr/>
            <p:nvPr/>
          </p:nvSpPr>
          <p:spPr>
            <a:xfrm>
              <a:off x="3793350" y="2941075"/>
              <a:ext cx="12975" cy="63425"/>
            </a:xfrm>
            <a:custGeom>
              <a:avLst/>
              <a:gdLst/>
              <a:ahLst/>
              <a:cxnLst/>
              <a:rect l="l" t="t" r="r" b="b"/>
              <a:pathLst>
                <a:path w="519" h="2537" extrusionOk="0">
                  <a:moveTo>
                    <a:pt x="76" y="1"/>
                  </a:moveTo>
                  <a:cubicBezTo>
                    <a:pt x="39" y="1"/>
                    <a:pt x="1" y="51"/>
                    <a:pt x="1" y="102"/>
                  </a:cubicBezTo>
                  <a:lnTo>
                    <a:pt x="1" y="2436"/>
                  </a:lnTo>
                  <a:cubicBezTo>
                    <a:pt x="1" y="2486"/>
                    <a:pt x="39" y="2537"/>
                    <a:pt x="76" y="2537"/>
                  </a:cubicBezTo>
                  <a:lnTo>
                    <a:pt x="430" y="2537"/>
                  </a:lnTo>
                  <a:cubicBezTo>
                    <a:pt x="480" y="2537"/>
                    <a:pt x="519" y="2486"/>
                    <a:pt x="519" y="2436"/>
                  </a:cubicBezTo>
                  <a:lnTo>
                    <a:pt x="519" y="102"/>
                  </a:lnTo>
                  <a:cubicBezTo>
                    <a:pt x="519" y="51"/>
                    <a:pt x="480" y="1"/>
                    <a:pt x="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40;p48">
              <a:extLst>
                <a:ext uri="{FF2B5EF4-FFF2-40B4-BE49-F238E27FC236}">
                  <a16:creationId xmlns:a16="http://schemas.microsoft.com/office/drawing/2014/main" id="{8575FC41-5532-1F42-659B-A934394D5C62}"/>
                </a:ext>
              </a:extLst>
            </p:cNvPr>
            <p:cNvSpPr/>
            <p:nvPr/>
          </p:nvSpPr>
          <p:spPr>
            <a:xfrm>
              <a:off x="3818600" y="2966000"/>
              <a:ext cx="12650" cy="38500"/>
            </a:xfrm>
            <a:custGeom>
              <a:avLst/>
              <a:gdLst/>
              <a:ahLst/>
              <a:cxnLst/>
              <a:rect l="l" t="t" r="r" b="b"/>
              <a:pathLst>
                <a:path w="506" h="1540" extrusionOk="0">
                  <a:moveTo>
                    <a:pt x="76" y="0"/>
                  </a:moveTo>
                  <a:cubicBezTo>
                    <a:pt x="39" y="0"/>
                    <a:pt x="0" y="39"/>
                    <a:pt x="0" y="89"/>
                  </a:cubicBezTo>
                  <a:lnTo>
                    <a:pt x="0" y="1439"/>
                  </a:lnTo>
                  <a:cubicBezTo>
                    <a:pt x="0" y="1489"/>
                    <a:pt x="39" y="1540"/>
                    <a:pt x="76" y="1540"/>
                  </a:cubicBezTo>
                  <a:lnTo>
                    <a:pt x="429" y="1540"/>
                  </a:lnTo>
                  <a:cubicBezTo>
                    <a:pt x="468" y="1540"/>
                    <a:pt x="505" y="1489"/>
                    <a:pt x="505" y="1439"/>
                  </a:cubicBezTo>
                  <a:lnTo>
                    <a:pt x="505" y="89"/>
                  </a:lnTo>
                  <a:cubicBezTo>
                    <a:pt x="505" y="39"/>
                    <a:pt x="468" y="0"/>
                    <a:pt x="4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41;p48">
              <a:extLst>
                <a:ext uri="{FF2B5EF4-FFF2-40B4-BE49-F238E27FC236}">
                  <a16:creationId xmlns:a16="http://schemas.microsoft.com/office/drawing/2014/main" id="{F09F373E-0669-3588-C60E-A7B0CDC309C8}"/>
                </a:ext>
              </a:extLst>
            </p:cNvPr>
            <p:cNvSpPr/>
            <p:nvPr/>
          </p:nvSpPr>
          <p:spPr>
            <a:xfrm>
              <a:off x="3843825" y="2971050"/>
              <a:ext cx="12650" cy="33450"/>
            </a:xfrm>
            <a:custGeom>
              <a:avLst/>
              <a:gdLst/>
              <a:ahLst/>
              <a:cxnLst/>
              <a:rect l="l" t="t" r="r" b="b"/>
              <a:pathLst>
                <a:path w="506" h="1338" extrusionOk="0">
                  <a:moveTo>
                    <a:pt x="77" y="0"/>
                  </a:moveTo>
                  <a:cubicBezTo>
                    <a:pt x="26" y="0"/>
                    <a:pt x="1" y="51"/>
                    <a:pt x="1" y="101"/>
                  </a:cubicBezTo>
                  <a:lnTo>
                    <a:pt x="1" y="1237"/>
                  </a:lnTo>
                  <a:cubicBezTo>
                    <a:pt x="1" y="1287"/>
                    <a:pt x="26" y="1338"/>
                    <a:pt x="77" y="1338"/>
                  </a:cubicBezTo>
                  <a:lnTo>
                    <a:pt x="430" y="1338"/>
                  </a:lnTo>
                  <a:cubicBezTo>
                    <a:pt x="468" y="1338"/>
                    <a:pt x="506" y="1287"/>
                    <a:pt x="506" y="1237"/>
                  </a:cubicBezTo>
                  <a:lnTo>
                    <a:pt x="506" y="101"/>
                  </a:lnTo>
                  <a:cubicBezTo>
                    <a:pt x="506" y="51"/>
                    <a:pt x="468" y="0"/>
                    <a:pt x="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42;p48">
              <a:extLst>
                <a:ext uri="{FF2B5EF4-FFF2-40B4-BE49-F238E27FC236}">
                  <a16:creationId xmlns:a16="http://schemas.microsoft.com/office/drawing/2014/main" id="{1F26433D-A8D3-8A6A-531A-D96051C20875}"/>
                </a:ext>
              </a:extLst>
            </p:cNvPr>
            <p:cNvSpPr/>
            <p:nvPr/>
          </p:nvSpPr>
          <p:spPr>
            <a:xfrm>
              <a:off x="3868775" y="2948650"/>
              <a:ext cx="12950" cy="55850"/>
            </a:xfrm>
            <a:custGeom>
              <a:avLst/>
              <a:gdLst/>
              <a:ahLst/>
              <a:cxnLst/>
              <a:rect l="l" t="t" r="r" b="b"/>
              <a:pathLst>
                <a:path w="518" h="2234" extrusionOk="0">
                  <a:moveTo>
                    <a:pt x="76" y="1"/>
                  </a:moveTo>
                  <a:cubicBezTo>
                    <a:pt x="38" y="1"/>
                    <a:pt x="0" y="51"/>
                    <a:pt x="0" y="102"/>
                  </a:cubicBezTo>
                  <a:lnTo>
                    <a:pt x="0" y="2133"/>
                  </a:lnTo>
                  <a:cubicBezTo>
                    <a:pt x="0" y="2183"/>
                    <a:pt x="38" y="2234"/>
                    <a:pt x="76" y="2234"/>
                  </a:cubicBezTo>
                  <a:lnTo>
                    <a:pt x="442" y="2234"/>
                  </a:lnTo>
                  <a:cubicBezTo>
                    <a:pt x="480" y="2234"/>
                    <a:pt x="517" y="2183"/>
                    <a:pt x="517" y="2133"/>
                  </a:cubicBezTo>
                  <a:lnTo>
                    <a:pt x="517" y="102"/>
                  </a:lnTo>
                  <a:cubicBezTo>
                    <a:pt x="517" y="51"/>
                    <a:pt x="480" y="1"/>
                    <a:pt x="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43;p48">
              <a:extLst>
                <a:ext uri="{FF2B5EF4-FFF2-40B4-BE49-F238E27FC236}">
                  <a16:creationId xmlns:a16="http://schemas.microsoft.com/office/drawing/2014/main" id="{32C97883-9263-7B2A-96EE-341CFCF0D856}"/>
                </a:ext>
              </a:extLst>
            </p:cNvPr>
            <p:cNvSpPr/>
            <p:nvPr/>
          </p:nvSpPr>
          <p:spPr>
            <a:xfrm>
              <a:off x="3893375" y="2941375"/>
              <a:ext cx="14225" cy="63125"/>
            </a:xfrm>
            <a:custGeom>
              <a:avLst/>
              <a:gdLst/>
              <a:ahLst/>
              <a:cxnLst/>
              <a:rect l="l" t="t" r="r" b="b"/>
              <a:pathLst>
                <a:path w="569" h="2525" extrusionOk="0">
                  <a:moveTo>
                    <a:pt x="77" y="1"/>
                  </a:moveTo>
                  <a:cubicBezTo>
                    <a:pt x="38" y="1"/>
                    <a:pt x="1" y="39"/>
                    <a:pt x="1" y="102"/>
                  </a:cubicBezTo>
                  <a:lnTo>
                    <a:pt x="1" y="2424"/>
                  </a:lnTo>
                  <a:cubicBezTo>
                    <a:pt x="1" y="2474"/>
                    <a:pt x="38" y="2525"/>
                    <a:pt x="77" y="2525"/>
                  </a:cubicBezTo>
                  <a:lnTo>
                    <a:pt x="481" y="2525"/>
                  </a:lnTo>
                  <a:cubicBezTo>
                    <a:pt x="531" y="2525"/>
                    <a:pt x="568" y="2474"/>
                    <a:pt x="568" y="2424"/>
                  </a:cubicBezTo>
                  <a:lnTo>
                    <a:pt x="568" y="102"/>
                  </a:lnTo>
                  <a:cubicBezTo>
                    <a:pt x="568" y="39"/>
                    <a:pt x="531" y="1"/>
                    <a:pt x="4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44;p48">
              <a:extLst>
                <a:ext uri="{FF2B5EF4-FFF2-40B4-BE49-F238E27FC236}">
                  <a16:creationId xmlns:a16="http://schemas.microsoft.com/office/drawing/2014/main" id="{934AA9C5-0617-A33E-14E7-076483DCB9D0}"/>
                </a:ext>
              </a:extLst>
            </p:cNvPr>
            <p:cNvSpPr/>
            <p:nvPr/>
          </p:nvSpPr>
          <p:spPr>
            <a:xfrm>
              <a:off x="3918000" y="2896575"/>
              <a:ext cx="15175" cy="107925"/>
            </a:xfrm>
            <a:custGeom>
              <a:avLst/>
              <a:gdLst/>
              <a:ahLst/>
              <a:cxnLst/>
              <a:rect l="l" t="t" r="r" b="b"/>
              <a:pathLst>
                <a:path w="607" h="4317" extrusionOk="0">
                  <a:moveTo>
                    <a:pt x="88" y="1"/>
                  </a:moveTo>
                  <a:cubicBezTo>
                    <a:pt x="38" y="1"/>
                    <a:pt x="0" y="51"/>
                    <a:pt x="0" y="102"/>
                  </a:cubicBezTo>
                  <a:lnTo>
                    <a:pt x="0" y="4216"/>
                  </a:lnTo>
                  <a:cubicBezTo>
                    <a:pt x="0" y="4266"/>
                    <a:pt x="38" y="4317"/>
                    <a:pt x="88" y="4317"/>
                  </a:cubicBezTo>
                  <a:lnTo>
                    <a:pt x="517" y="4317"/>
                  </a:lnTo>
                  <a:cubicBezTo>
                    <a:pt x="568" y="4317"/>
                    <a:pt x="606" y="4266"/>
                    <a:pt x="606" y="4216"/>
                  </a:cubicBezTo>
                  <a:lnTo>
                    <a:pt x="606" y="102"/>
                  </a:lnTo>
                  <a:cubicBezTo>
                    <a:pt x="606" y="51"/>
                    <a:pt x="568" y="1"/>
                    <a:pt x="5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45;p48">
              <a:extLst>
                <a:ext uri="{FF2B5EF4-FFF2-40B4-BE49-F238E27FC236}">
                  <a16:creationId xmlns:a16="http://schemas.microsoft.com/office/drawing/2014/main" id="{76C228E3-415F-C4D8-1B12-4A3ED4EBE18A}"/>
                </a:ext>
              </a:extLst>
            </p:cNvPr>
            <p:cNvSpPr/>
            <p:nvPr/>
          </p:nvSpPr>
          <p:spPr>
            <a:xfrm>
              <a:off x="3943875" y="2952100"/>
              <a:ext cx="13575" cy="52400"/>
            </a:xfrm>
            <a:custGeom>
              <a:avLst/>
              <a:gdLst/>
              <a:ahLst/>
              <a:cxnLst/>
              <a:rect l="l" t="t" r="r" b="b"/>
              <a:pathLst>
                <a:path w="543" h="2096" extrusionOk="0">
                  <a:moveTo>
                    <a:pt x="88" y="1"/>
                  </a:moveTo>
                  <a:cubicBezTo>
                    <a:pt x="38" y="1"/>
                    <a:pt x="0" y="39"/>
                    <a:pt x="0" y="90"/>
                  </a:cubicBezTo>
                  <a:lnTo>
                    <a:pt x="0" y="1995"/>
                  </a:lnTo>
                  <a:cubicBezTo>
                    <a:pt x="0" y="2045"/>
                    <a:pt x="38" y="2096"/>
                    <a:pt x="88" y="2096"/>
                  </a:cubicBezTo>
                  <a:lnTo>
                    <a:pt x="467" y="2096"/>
                  </a:lnTo>
                  <a:cubicBezTo>
                    <a:pt x="505" y="2096"/>
                    <a:pt x="542" y="2045"/>
                    <a:pt x="542" y="1995"/>
                  </a:cubicBezTo>
                  <a:lnTo>
                    <a:pt x="542" y="90"/>
                  </a:lnTo>
                  <a:cubicBezTo>
                    <a:pt x="542" y="39"/>
                    <a:pt x="505" y="1"/>
                    <a:pt x="4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246;p48">
              <a:extLst>
                <a:ext uri="{FF2B5EF4-FFF2-40B4-BE49-F238E27FC236}">
                  <a16:creationId xmlns:a16="http://schemas.microsoft.com/office/drawing/2014/main" id="{12F1F456-3264-2FEA-F56D-3080CE547368}"/>
                </a:ext>
              </a:extLst>
            </p:cNvPr>
            <p:cNvSpPr/>
            <p:nvPr/>
          </p:nvSpPr>
          <p:spPr>
            <a:xfrm>
              <a:off x="3968475" y="2950550"/>
              <a:ext cx="14850" cy="53950"/>
            </a:xfrm>
            <a:custGeom>
              <a:avLst/>
              <a:gdLst/>
              <a:ahLst/>
              <a:cxnLst/>
              <a:rect l="l" t="t" r="r" b="b"/>
              <a:pathLst>
                <a:path w="594" h="2158" extrusionOk="0">
                  <a:moveTo>
                    <a:pt x="76" y="0"/>
                  </a:moveTo>
                  <a:cubicBezTo>
                    <a:pt x="38" y="0"/>
                    <a:pt x="1" y="38"/>
                    <a:pt x="1" y="88"/>
                  </a:cubicBezTo>
                  <a:lnTo>
                    <a:pt x="1" y="2057"/>
                  </a:lnTo>
                  <a:cubicBezTo>
                    <a:pt x="1" y="2107"/>
                    <a:pt x="38" y="2158"/>
                    <a:pt x="76" y="2158"/>
                  </a:cubicBezTo>
                  <a:lnTo>
                    <a:pt x="518" y="2158"/>
                  </a:lnTo>
                  <a:cubicBezTo>
                    <a:pt x="556" y="2158"/>
                    <a:pt x="593" y="2107"/>
                    <a:pt x="593" y="2057"/>
                  </a:cubicBezTo>
                  <a:lnTo>
                    <a:pt x="593" y="88"/>
                  </a:lnTo>
                  <a:cubicBezTo>
                    <a:pt x="593" y="38"/>
                    <a:pt x="556" y="0"/>
                    <a:pt x="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247;p48">
              <a:extLst>
                <a:ext uri="{FF2B5EF4-FFF2-40B4-BE49-F238E27FC236}">
                  <a16:creationId xmlns:a16="http://schemas.microsoft.com/office/drawing/2014/main" id="{C92543BE-DB67-3494-9538-1BB340DDFDDB}"/>
                </a:ext>
              </a:extLst>
            </p:cNvPr>
            <p:cNvSpPr/>
            <p:nvPr/>
          </p:nvSpPr>
          <p:spPr>
            <a:xfrm>
              <a:off x="3994025" y="2978950"/>
              <a:ext cx="14225" cy="25550"/>
            </a:xfrm>
            <a:custGeom>
              <a:avLst/>
              <a:gdLst/>
              <a:ahLst/>
              <a:cxnLst/>
              <a:rect l="l" t="t" r="r" b="b"/>
              <a:pathLst>
                <a:path w="569" h="1022" extrusionOk="0">
                  <a:moveTo>
                    <a:pt x="76" y="0"/>
                  </a:moveTo>
                  <a:cubicBezTo>
                    <a:pt x="39" y="0"/>
                    <a:pt x="1" y="51"/>
                    <a:pt x="1" y="101"/>
                  </a:cubicBezTo>
                  <a:lnTo>
                    <a:pt x="1" y="921"/>
                  </a:lnTo>
                  <a:cubicBezTo>
                    <a:pt x="1" y="971"/>
                    <a:pt x="39" y="1022"/>
                    <a:pt x="76" y="1022"/>
                  </a:cubicBezTo>
                  <a:lnTo>
                    <a:pt x="480" y="1022"/>
                  </a:lnTo>
                  <a:cubicBezTo>
                    <a:pt x="531" y="1022"/>
                    <a:pt x="569" y="971"/>
                    <a:pt x="569" y="921"/>
                  </a:cubicBezTo>
                  <a:lnTo>
                    <a:pt x="569" y="101"/>
                  </a:lnTo>
                  <a:cubicBezTo>
                    <a:pt x="569" y="51"/>
                    <a:pt x="531" y="0"/>
                    <a:pt x="4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248;p48">
              <a:extLst>
                <a:ext uri="{FF2B5EF4-FFF2-40B4-BE49-F238E27FC236}">
                  <a16:creationId xmlns:a16="http://schemas.microsoft.com/office/drawing/2014/main" id="{7C3A3904-E66D-E896-C635-E6DC00AED059}"/>
                </a:ext>
              </a:extLst>
            </p:cNvPr>
            <p:cNvSpPr/>
            <p:nvPr/>
          </p:nvSpPr>
          <p:spPr>
            <a:xfrm>
              <a:off x="4019600" y="2944225"/>
              <a:ext cx="13275" cy="60275"/>
            </a:xfrm>
            <a:custGeom>
              <a:avLst/>
              <a:gdLst/>
              <a:ahLst/>
              <a:cxnLst/>
              <a:rect l="l" t="t" r="r" b="b"/>
              <a:pathLst>
                <a:path w="531" h="2411" extrusionOk="0">
                  <a:moveTo>
                    <a:pt x="88" y="1"/>
                  </a:moveTo>
                  <a:cubicBezTo>
                    <a:pt x="38" y="1"/>
                    <a:pt x="0" y="38"/>
                    <a:pt x="0" y="89"/>
                  </a:cubicBezTo>
                  <a:lnTo>
                    <a:pt x="0" y="2310"/>
                  </a:lnTo>
                  <a:cubicBezTo>
                    <a:pt x="0" y="2360"/>
                    <a:pt x="38" y="2411"/>
                    <a:pt x="88" y="2411"/>
                  </a:cubicBezTo>
                  <a:lnTo>
                    <a:pt x="442" y="2411"/>
                  </a:lnTo>
                  <a:cubicBezTo>
                    <a:pt x="492" y="2411"/>
                    <a:pt x="530" y="2360"/>
                    <a:pt x="530" y="2310"/>
                  </a:cubicBezTo>
                  <a:lnTo>
                    <a:pt x="530" y="89"/>
                  </a:lnTo>
                  <a:cubicBezTo>
                    <a:pt x="530" y="38"/>
                    <a:pt x="492" y="1"/>
                    <a:pt x="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249;p48">
              <a:extLst>
                <a:ext uri="{FF2B5EF4-FFF2-40B4-BE49-F238E27FC236}">
                  <a16:creationId xmlns:a16="http://schemas.microsoft.com/office/drawing/2014/main" id="{EA1A04D7-D4C7-F94C-BCFA-A62A275CCAF8}"/>
                </a:ext>
              </a:extLst>
            </p:cNvPr>
            <p:cNvSpPr/>
            <p:nvPr/>
          </p:nvSpPr>
          <p:spPr>
            <a:xfrm>
              <a:off x="3666850" y="2978950"/>
              <a:ext cx="14200" cy="25550"/>
            </a:xfrm>
            <a:custGeom>
              <a:avLst/>
              <a:gdLst/>
              <a:ahLst/>
              <a:cxnLst/>
              <a:rect l="l" t="t" r="r" b="b"/>
              <a:pathLst>
                <a:path w="568" h="1022" extrusionOk="0">
                  <a:moveTo>
                    <a:pt x="88" y="0"/>
                  </a:moveTo>
                  <a:cubicBezTo>
                    <a:pt x="37" y="0"/>
                    <a:pt x="0" y="51"/>
                    <a:pt x="0" y="101"/>
                  </a:cubicBezTo>
                  <a:lnTo>
                    <a:pt x="0" y="921"/>
                  </a:lnTo>
                  <a:cubicBezTo>
                    <a:pt x="0" y="971"/>
                    <a:pt x="37" y="1022"/>
                    <a:pt x="88" y="1022"/>
                  </a:cubicBezTo>
                  <a:lnTo>
                    <a:pt x="492" y="1022"/>
                  </a:lnTo>
                  <a:cubicBezTo>
                    <a:pt x="530" y="1022"/>
                    <a:pt x="567" y="971"/>
                    <a:pt x="567" y="921"/>
                  </a:cubicBezTo>
                  <a:lnTo>
                    <a:pt x="567" y="101"/>
                  </a:lnTo>
                  <a:cubicBezTo>
                    <a:pt x="567" y="51"/>
                    <a:pt x="530" y="0"/>
                    <a:pt x="4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250;p48">
              <a:extLst>
                <a:ext uri="{FF2B5EF4-FFF2-40B4-BE49-F238E27FC236}">
                  <a16:creationId xmlns:a16="http://schemas.microsoft.com/office/drawing/2014/main" id="{6FF0026D-9067-2AD8-7362-E2D544D54C8F}"/>
                </a:ext>
              </a:extLst>
            </p:cNvPr>
            <p:cNvSpPr/>
            <p:nvPr/>
          </p:nvSpPr>
          <p:spPr>
            <a:xfrm>
              <a:off x="3692700" y="2944225"/>
              <a:ext cx="12950" cy="60275"/>
            </a:xfrm>
            <a:custGeom>
              <a:avLst/>
              <a:gdLst/>
              <a:ahLst/>
              <a:cxnLst/>
              <a:rect l="l" t="t" r="r" b="b"/>
              <a:pathLst>
                <a:path w="518" h="2411" extrusionOk="0">
                  <a:moveTo>
                    <a:pt x="77" y="1"/>
                  </a:moveTo>
                  <a:cubicBezTo>
                    <a:pt x="26" y="1"/>
                    <a:pt x="1" y="38"/>
                    <a:pt x="1" y="89"/>
                  </a:cubicBezTo>
                  <a:lnTo>
                    <a:pt x="1" y="2310"/>
                  </a:lnTo>
                  <a:cubicBezTo>
                    <a:pt x="1" y="2360"/>
                    <a:pt x="26" y="2411"/>
                    <a:pt x="77" y="2411"/>
                  </a:cubicBezTo>
                  <a:lnTo>
                    <a:pt x="442" y="2411"/>
                  </a:lnTo>
                  <a:cubicBezTo>
                    <a:pt x="481" y="2411"/>
                    <a:pt x="518" y="2360"/>
                    <a:pt x="518" y="2310"/>
                  </a:cubicBezTo>
                  <a:lnTo>
                    <a:pt x="518" y="89"/>
                  </a:lnTo>
                  <a:cubicBezTo>
                    <a:pt x="518" y="38"/>
                    <a:pt x="481" y="1"/>
                    <a:pt x="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251;p48">
              <a:extLst>
                <a:ext uri="{FF2B5EF4-FFF2-40B4-BE49-F238E27FC236}">
                  <a16:creationId xmlns:a16="http://schemas.microsoft.com/office/drawing/2014/main" id="{B34748D1-12CE-2E3D-39FA-36833AD55338}"/>
                </a:ext>
              </a:extLst>
            </p:cNvPr>
            <p:cNvSpPr/>
            <p:nvPr/>
          </p:nvSpPr>
          <p:spPr>
            <a:xfrm>
              <a:off x="4068500" y="2927500"/>
              <a:ext cx="16125" cy="77000"/>
            </a:xfrm>
            <a:custGeom>
              <a:avLst/>
              <a:gdLst/>
              <a:ahLst/>
              <a:cxnLst/>
              <a:rect l="l" t="t" r="r" b="b"/>
              <a:pathLst>
                <a:path w="645" h="3080" extrusionOk="0">
                  <a:moveTo>
                    <a:pt x="76" y="0"/>
                  </a:moveTo>
                  <a:cubicBezTo>
                    <a:pt x="38" y="0"/>
                    <a:pt x="0" y="39"/>
                    <a:pt x="0" y="89"/>
                  </a:cubicBezTo>
                  <a:lnTo>
                    <a:pt x="0" y="2979"/>
                  </a:lnTo>
                  <a:cubicBezTo>
                    <a:pt x="0" y="3029"/>
                    <a:pt x="38" y="3080"/>
                    <a:pt x="76" y="3080"/>
                  </a:cubicBezTo>
                  <a:lnTo>
                    <a:pt x="569" y="3080"/>
                  </a:lnTo>
                  <a:cubicBezTo>
                    <a:pt x="606" y="3080"/>
                    <a:pt x="644" y="3029"/>
                    <a:pt x="644" y="2979"/>
                  </a:cubicBezTo>
                  <a:lnTo>
                    <a:pt x="644" y="89"/>
                  </a:lnTo>
                  <a:cubicBezTo>
                    <a:pt x="644" y="39"/>
                    <a:pt x="606" y="0"/>
                    <a:pt x="5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252;p48">
              <a:extLst>
                <a:ext uri="{FF2B5EF4-FFF2-40B4-BE49-F238E27FC236}">
                  <a16:creationId xmlns:a16="http://schemas.microsoft.com/office/drawing/2014/main" id="{F0D1CF42-0428-35A9-5F1F-5546DDAA7B5B}"/>
                </a:ext>
              </a:extLst>
            </p:cNvPr>
            <p:cNvSpPr/>
            <p:nvPr/>
          </p:nvSpPr>
          <p:spPr>
            <a:xfrm>
              <a:off x="4095325" y="2961900"/>
              <a:ext cx="12950" cy="42600"/>
            </a:xfrm>
            <a:custGeom>
              <a:avLst/>
              <a:gdLst/>
              <a:ahLst/>
              <a:cxnLst/>
              <a:rect l="l" t="t" r="r" b="b"/>
              <a:pathLst>
                <a:path w="518" h="1704" extrusionOk="0">
                  <a:moveTo>
                    <a:pt x="76" y="1"/>
                  </a:moveTo>
                  <a:cubicBezTo>
                    <a:pt x="38" y="1"/>
                    <a:pt x="0" y="51"/>
                    <a:pt x="0" y="102"/>
                  </a:cubicBezTo>
                  <a:lnTo>
                    <a:pt x="0" y="1603"/>
                  </a:lnTo>
                  <a:cubicBezTo>
                    <a:pt x="0" y="1653"/>
                    <a:pt x="38" y="1704"/>
                    <a:pt x="76" y="1704"/>
                  </a:cubicBezTo>
                  <a:lnTo>
                    <a:pt x="429" y="1704"/>
                  </a:lnTo>
                  <a:cubicBezTo>
                    <a:pt x="480" y="1704"/>
                    <a:pt x="517" y="1653"/>
                    <a:pt x="517" y="1603"/>
                  </a:cubicBezTo>
                  <a:lnTo>
                    <a:pt x="517" y="102"/>
                  </a:lnTo>
                  <a:cubicBezTo>
                    <a:pt x="517" y="51"/>
                    <a:pt x="48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253;p48">
              <a:extLst>
                <a:ext uri="{FF2B5EF4-FFF2-40B4-BE49-F238E27FC236}">
                  <a16:creationId xmlns:a16="http://schemas.microsoft.com/office/drawing/2014/main" id="{32DF43CD-6649-5449-FAD9-483824CD9482}"/>
                </a:ext>
              </a:extLst>
            </p:cNvPr>
            <p:cNvSpPr/>
            <p:nvPr/>
          </p:nvSpPr>
          <p:spPr>
            <a:xfrm>
              <a:off x="4120875" y="2975450"/>
              <a:ext cx="12000" cy="29050"/>
            </a:xfrm>
            <a:custGeom>
              <a:avLst/>
              <a:gdLst/>
              <a:ahLst/>
              <a:cxnLst/>
              <a:rect l="l" t="t" r="r" b="b"/>
              <a:pathLst>
                <a:path w="480" h="1162" extrusionOk="0">
                  <a:moveTo>
                    <a:pt x="89" y="1"/>
                  </a:moveTo>
                  <a:cubicBezTo>
                    <a:pt x="39" y="1"/>
                    <a:pt x="0" y="39"/>
                    <a:pt x="0" y="90"/>
                  </a:cubicBezTo>
                  <a:lnTo>
                    <a:pt x="0" y="1061"/>
                  </a:lnTo>
                  <a:cubicBezTo>
                    <a:pt x="0" y="1111"/>
                    <a:pt x="39" y="1162"/>
                    <a:pt x="89" y="1162"/>
                  </a:cubicBezTo>
                  <a:lnTo>
                    <a:pt x="392" y="1162"/>
                  </a:lnTo>
                  <a:cubicBezTo>
                    <a:pt x="442" y="1162"/>
                    <a:pt x="480" y="1111"/>
                    <a:pt x="480" y="1061"/>
                  </a:cubicBezTo>
                  <a:lnTo>
                    <a:pt x="480" y="90"/>
                  </a:lnTo>
                  <a:cubicBezTo>
                    <a:pt x="480" y="39"/>
                    <a:pt x="442" y="1"/>
                    <a:pt x="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254;p48">
              <a:extLst>
                <a:ext uri="{FF2B5EF4-FFF2-40B4-BE49-F238E27FC236}">
                  <a16:creationId xmlns:a16="http://schemas.microsoft.com/office/drawing/2014/main" id="{067002AC-4B9C-BFA8-3254-BEC159A6D4DE}"/>
                </a:ext>
              </a:extLst>
            </p:cNvPr>
            <p:cNvSpPr/>
            <p:nvPr/>
          </p:nvSpPr>
          <p:spPr>
            <a:xfrm>
              <a:off x="4145475" y="2941075"/>
              <a:ext cx="12975" cy="63425"/>
            </a:xfrm>
            <a:custGeom>
              <a:avLst/>
              <a:gdLst/>
              <a:ahLst/>
              <a:cxnLst/>
              <a:rect l="l" t="t" r="r" b="b"/>
              <a:pathLst>
                <a:path w="519" h="2537" extrusionOk="0">
                  <a:moveTo>
                    <a:pt x="89" y="1"/>
                  </a:moveTo>
                  <a:cubicBezTo>
                    <a:pt x="39" y="1"/>
                    <a:pt x="1" y="51"/>
                    <a:pt x="1" y="102"/>
                  </a:cubicBezTo>
                  <a:lnTo>
                    <a:pt x="1" y="2436"/>
                  </a:lnTo>
                  <a:cubicBezTo>
                    <a:pt x="1" y="2486"/>
                    <a:pt x="39" y="2537"/>
                    <a:pt x="89" y="2537"/>
                  </a:cubicBezTo>
                  <a:lnTo>
                    <a:pt x="443" y="2537"/>
                  </a:lnTo>
                  <a:cubicBezTo>
                    <a:pt x="480" y="2537"/>
                    <a:pt x="519" y="2486"/>
                    <a:pt x="519" y="2436"/>
                  </a:cubicBezTo>
                  <a:lnTo>
                    <a:pt x="519" y="102"/>
                  </a:lnTo>
                  <a:cubicBezTo>
                    <a:pt x="519" y="51"/>
                    <a:pt x="480" y="1"/>
                    <a:pt x="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255;p48">
              <a:extLst>
                <a:ext uri="{FF2B5EF4-FFF2-40B4-BE49-F238E27FC236}">
                  <a16:creationId xmlns:a16="http://schemas.microsoft.com/office/drawing/2014/main" id="{22FA4FD2-4EAD-3D88-33FB-E0905E144055}"/>
                </a:ext>
              </a:extLst>
            </p:cNvPr>
            <p:cNvSpPr/>
            <p:nvPr/>
          </p:nvSpPr>
          <p:spPr>
            <a:xfrm>
              <a:off x="4170725" y="2966000"/>
              <a:ext cx="12975" cy="38500"/>
            </a:xfrm>
            <a:custGeom>
              <a:avLst/>
              <a:gdLst/>
              <a:ahLst/>
              <a:cxnLst/>
              <a:rect l="l" t="t" r="r" b="b"/>
              <a:pathLst>
                <a:path w="519" h="1540" extrusionOk="0">
                  <a:moveTo>
                    <a:pt x="89" y="0"/>
                  </a:moveTo>
                  <a:cubicBezTo>
                    <a:pt x="39" y="0"/>
                    <a:pt x="0" y="39"/>
                    <a:pt x="0" y="89"/>
                  </a:cubicBezTo>
                  <a:lnTo>
                    <a:pt x="0" y="1439"/>
                  </a:lnTo>
                  <a:cubicBezTo>
                    <a:pt x="0" y="1489"/>
                    <a:pt x="39" y="1540"/>
                    <a:pt x="89" y="1540"/>
                  </a:cubicBezTo>
                  <a:lnTo>
                    <a:pt x="429" y="1540"/>
                  </a:lnTo>
                  <a:cubicBezTo>
                    <a:pt x="480" y="1540"/>
                    <a:pt x="518" y="1489"/>
                    <a:pt x="518" y="1439"/>
                  </a:cubicBezTo>
                  <a:lnTo>
                    <a:pt x="518" y="89"/>
                  </a:lnTo>
                  <a:cubicBezTo>
                    <a:pt x="518" y="39"/>
                    <a:pt x="480" y="0"/>
                    <a:pt x="4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256;p48">
              <a:extLst>
                <a:ext uri="{FF2B5EF4-FFF2-40B4-BE49-F238E27FC236}">
                  <a16:creationId xmlns:a16="http://schemas.microsoft.com/office/drawing/2014/main" id="{A74E3D59-F086-360C-9576-A81518693D25}"/>
                </a:ext>
              </a:extLst>
            </p:cNvPr>
            <p:cNvSpPr/>
            <p:nvPr/>
          </p:nvSpPr>
          <p:spPr>
            <a:xfrm>
              <a:off x="4195950" y="2971050"/>
              <a:ext cx="12650" cy="33450"/>
            </a:xfrm>
            <a:custGeom>
              <a:avLst/>
              <a:gdLst/>
              <a:ahLst/>
              <a:cxnLst/>
              <a:rect l="l" t="t" r="r" b="b"/>
              <a:pathLst>
                <a:path w="506" h="1338" extrusionOk="0">
                  <a:moveTo>
                    <a:pt x="77" y="0"/>
                  </a:moveTo>
                  <a:cubicBezTo>
                    <a:pt x="39" y="0"/>
                    <a:pt x="1" y="51"/>
                    <a:pt x="1" y="101"/>
                  </a:cubicBezTo>
                  <a:lnTo>
                    <a:pt x="1" y="1237"/>
                  </a:lnTo>
                  <a:cubicBezTo>
                    <a:pt x="1" y="1287"/>
                    <a:pt x="39" y="1338"/>
                    <a:pt x="77" y="1338"/>
                  </a:cubicBezTo>
                  <a:lnTo>
                    <a:pt x="430" y="1338"/>
                  </a:lnTo>
                  <a:cubicBezTo>
                    <a:pt x="481" y="1338"/>
                    <a:pt x="506" y="1287"/>
                    <a:pt x="506" y="1237"/>
                  </a:cubicBezTo>
                  <a:lnTo>
                    <a:pt x="506" y="101"/>
                  </a:lnTo>
                  <a:cubicBezTo>
                    <a:pt x="506" y="51"/>
                    <a:pt x="481" y="0"/>
                    <a:pt x="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257;p48">
              <a:extLst>
                <a:ext uri="{FF2B5EF4-FFF2-40B4-BE49-F238E27FC236}">
                  <a16:creationId xmlns:a16="http://schemas.microsoft.com/office/drawing/2014/main" id="{44AEBA4C-6800-BBB4-0EA6-B99D28EF8704}"/>
                </a:ext>
              </a:extLst>
            </p:cNvPr>
            <p:cNvSpPr/>
            <p:nvPr/>
          </p:nvSpPr>
          <p:spPr>
            <a:xfrm>
              <a:off x="4044825" y="2944225"/>
              <a:ext cx="13300" cy="60275"/>
            </a:xfrm>
            <a:custGeom>
              <a:avLst/>
              <a:gdLst/>
              <a:ahLst/>
              <a:cxnLst/>
              <a:rect l="l" t="t" r="r" b="b"/>
              <a:pathLst>
                <a:path w="532" h="2411" extrusionOk="0">
                  <a:moveTo>
                    <a:pt x="77" y="1"/>
                  </a:moveTo>
                  <a:cubicBezTo>
                    <a:pt x="38" y="1"/>
                    <a:pt x="1" y="38"/>
                    <a:pt x="1" y="89"/>
                  </a:cubicBezTo>
                  <a:lnTo>
                    <a:pt x="1" y="2310"/>
                  </a:lnTo>
                  <a:cubicBezTo>
                    <a:pt x="1" y="2360"/>
                    <a:pt x="38" y="2411"/>
                    <a:pt x="77" y="2411"/>
                  </a:cubicBezTo>
                  <a:lnTo>
                    <a:pt x="442" y="2411"/>
                  </a:lnTo>
                  <a:cubicBezTo>
                    <a:pt x="493" y="2411"/>
                    <a:pt x="531" y="2360"/>
                    <a:pt x="531" y="2310"/>
                  </a:cubicBezTo>
                  <a:lnTo>
                    <a:pt x="531" y="89"/>
                  </a:lnTo>
                  <a:cubicBezTo>
                    <a:pt x="531" y="38"/>
                    <a:pt x="493" y="1"/>
                    <a:pt x="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258;p48">
              <a:extLst>
                <a:ext uri="{FF2B5EF4-FFF2-40B4-BE49-F238E27FC236}">
                  <a16:creationId xmlns:a16="http://schemas.microsoft.com/office/drawing/2014/main" id="{DCAAD985-8682-6C2F-9657-AF9C60A2CEDC}"/>
                </a:ext>
              </a:extLst>
            </p:cNvPr>
            <p:cNvSpPr/>
            <p:nvPr/>
          </p:nvSpPr>
          <p:spPr>
            <a:xfrm>
              <a:off x="4397275" y="2961900"/>
              <a:ext cx="12625" cy="42600"/>
            </a:xfrm>
            <a:custGeom>
              <a:avLst/>
              <a:gdLst/>
              <a:ahLst/>
              <a:cxnLst/>
              <a:rect l="l" t="t" r="r" b="b"/>
              <a:pathLst>
                <a:path w="505" h="1704" extrusionOk="0">
                  <a:moveTo>
                    <a:pt x="76" y="1"/>
                  </a:moveTo>
                  <a:cubicBezTo>
                    <a:pt x="38" y="1"/>
                    <a:pt x="0" y="51"/>
                    <a:pt x="0" y="102"/>
                  </a:cubicBezTo>
                  <a:lnTo>
                    <a:pt x="0" y="1603"/>
                  </a:lnTo>
                  <a:cubicBezTo>
                    <a:pt x="0" y="1653"/>
                    <a:pt x="38" y="1704"/>
                    <a:pt x="76" y="1704"/>
                  </a:cubicBezTo>
                  <a:lnTo>
                    <a:pt x="429" y="1704"/>
                  </a:lnTo>
                  <a:cubicBezTo>
                    <a:pt x="480" y="1704"/>
                    <a:pt x="505" y="1653"/>
                    <a:pt x="505" y="1603"/>
                  </a:cubicBezTo>
                  <a:lnTo>
                    <a:pt x="505" y="102"/>
                  </a:lnTo>
                  <a:cubicBezTo>
                    <a:pt x="505" y="51"/>
                    <a:pt x="48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259;p48">
              <a:extLst>
                <a:ext uri="{FF2B5EF4-FFF2-40B4-BE49-F238E27FC236}">
                  <a16:creationId xmlns:a16="http://schemas.microsoft.com/office/drawing/2014/main" id="{35A88F96-5C1F-4570-ED82-F7C8772CD986}"/>
                </a:ext>
              </a:extLst>
            </p:cNvPr>
            <p:cNvSpPr/>
            <p:nvPr/>
          </p:nvSpPr>
          <p:spPr>
            <a:xfrm>
              <a:off x="4422825" y="2975450"/>
              <a:ext cx="12025" cy="29050"/>
            </a:xfrm>
            <a:custGeom>
              <a:avLst/>
              <a:gdLst/>
              <a:ahLst/>
              <a:cxnLst/>
              <a:rect l="l" t="t" r="r" b="b"/>
              <a:pathLst>
                <a:path w="481" h="1162" extrusionOk="0">
                  <a:moveTo>
                    <a:pt x="89" y="1"/>
                  </a:moveTo>
                  <a:cubicBezTo>
                    <a:pt x="38" y="1"/>
                    <a:pt x="1" y="39"/>
                    <a:pt x="1" y="90"/>
                  </a:cubicBezTo>
                  <a:lnTo>
                    <a:pt x="1" y="1061"/>
                  </a:lnTo>
                  <a:cubicBezTo>
                    <a:pt x="1" y="1111"/>
                    <a:pt x="38" y="1162"/>
                    <a:pt x="89" y="1162"/>
                  </a:cubicBezTo>
                  <a:lnTo>
                    <a:pt x="392" y="1162"/>
                  </a:lnTo>
                  <a:cubicBezTo>
                    <a:pt x="442" y="1162"/>
                    <a:pt x="481" y="1111"/>
                    <a:pt x="481" y="1061"/>
                  </a:cubicBezTo>
                  <a:lnTo>
                    <a:pt x="481" y="90"/>
                  </a:lnTo>
                  <a:cubicBezTo>
                    <a:pt x="481" y="39"/>
                    <a:pt x="442" y="1"/>
                    <a:pt x="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260;p48">
              <a:extLst>
                <a:ext uri="{FF2B5EF4-FFF2-40B4-BE49-F238E27FC236}">
                  <a16:creationId xmlns:a16="http://schemas.microsoft.com/office/drawing/2014/main" id="{748DC767-EE97-9869-36D3-801D6A3A9EC5}"/>
                </a:ext>
              </a:extLst>
            </p:cNvPr>
            <p:cNvSpPr/>
            <p:nvPr/>
          </p:nvSpPr>
          <p:spPr>
            <a:xfrm>
              <a:off x="4447450" y="2941075"/>
              <a:ext cx="12950" cy="63425"/>
            </a:xfrm>
            <a:custGeom>
              <a:avLst/>
              <a:gdLst/>
              <a:ahLst/>
              <a:cxnLst/>
              <a:rect l="l" t="t" r="r" b="b"/>
              <a:pathLst>
                <a:path w="518" h="2537" extrusionOk="0">
                  <a:moveTo>
                    <a:pt x="88" y="1"/>
                  </a:moveTo>
                  <a:cubicBezTo>
                    <a:pt x="38" y="1"/>
                    <a:pt x="0" y="51"/>
                    <a:pt x="0" y="102"/>
                  </a:cubicBezTo>
                  <a:lnTo>
                    <a:pt x="0" y="2436"/>
                  </a:lnTo>
                  <a:cubicBezTo>
                    <a:pt x="0" y="2486"/>
                    <a:pt x="38" y="2537"/>
                    <a:pt x="88" y="2537"/>
                  </a:cubicBezTo>
                  <a:lnTo>
                    <a:pt x="429" y="2537"/>
                  </a:lnTo>
                  <a:cubicBezTo>
                    <a:pt x="480" y="2537"/>
                    <a:pt x="517" y="2486"/>
                    <a:pt x="517" y="2436"/>
                  </a:cubicBezTo>
                  <a:lnTo>
                    <a:pt x="517" y="102"/>
                  </a:lnTo>
                  <a:cubicBezTo>
                    <a:pt x="517" y="51"/>
                    <a:pt x="48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261;p48">
              <a:extLst>
                <a:ext uri="{FF2B5EF4-FFF2-40B4-BE49-F238E27FC236}">
                  <a16:creationId xmlns:a16="http://schemas.microsoft.com/office/drawing/2014/main" id="{6192F42E-235C-F4AA-7E3E-785A8358A14F}"/>
                </a:ext>
              </a:extLst>
            </p:cNvPr>
            <p:cNvSpPr/>
            <p:nvPr/>
          </p:nvSpPr>
          <p:spPr>
            <a:xfrm>
              <a:off x="4472700" y="2966000"/>
              <a:ext cx="12925" cy="38500"/>
            </a:xfrm>
            <a:custGeom>
              <a:avLst/>
              <a:gdLst/>
              <a:ahLst/>
              <a:cxnLst/>
              <a:rect l="l" t="t" r="r" b="b"/>
              <a:pathLst>
                <a:path w="517" h="1540" extrusionOk="0">
                  <a:moveTo>
                    <a:pt x="88" y="0"/>
                  </a:moveTo>
                  <a:cubicBezTo>
                    <a:pt x="37" y="0"/>
                    <a:pt x="0" y="39"/>
                    <a:pt x="0" y="89"/>
                  </a:cubicBezTo>
                  <a:lnTo>
                    <a:pt x="0" y="1439"/>
                  </a:lnTo>
                  <a:cubicBezTo>
                    <a:pt x="0" y="1489"/>
                    <a:pt x="37" y="1540"/>
                    <a:pt x="88" y="1540"/>
                  </a:cubicBezTo>
                  <a:lnTo>
                    <a:pt x="429" y="1540"/>
                  </a:lnTo>
                  <a:cubicBezTo>
                    <a:pt x="480" y="1540"/>
                    <a:pt x="517" y="1489"/>
                    <a:pt x="517" y="1439"/>
                  </a:cubicBezTo>
                  <a:lnTo>
                    <a:pt x="517" y="89"/>
                  </a:lnTo>
                  <a:cubicBezTo>
                    <a:pt x="517" y="39"/>
                    <a:pt x="480" y="0"/>
                    <a:pt x="4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262;p48">
              <a:extLst>
                <a:ext uri="{FF2B5EF4-FFF2-40B4-BE49-F238E27FC236}">
                  <a16:creationId xmlns:a16="http://schemas.microsoft.com/office/drawing/2014/main" id="{73556C8D-5B61-86B4-1274-19C1BAADC576}"/>
                </a:ext>
              </a:extLst>
            </p:cNvPr>
            <p:cNvSpPr/>
            <p:nvPr/>
          </p:nvSpPr>
          <p:spPr>
            <a:xfrm>
              <a:off x="4497925" y="2971050"/>
              <a:ext cx="12650" cy="33450"/>
            </a:xfrm>
            <a:custGeom>
              <a:avLst/>
              <a:gdLst/>
              <a:ahLst/>
              <a:cxnLst/>
              <a:rect l="l" t="t" r="r" b="b"/>
              <a:pathLst>
                <a:path w="506" h="1338" extrusionOk="0">
                  <a:moveTo>
                    <a:pt x="76" y="0"/>
                  </a:moveTo>
                  <a:cubicBezTo>
                    <a:pt x="38" y="0"/>
                    <a:pt x="1" y="51"/>
                    <a:pt x="1" y="101"/>
                  </a:cubicBezTo>
                  <a:lnTo>
                    <a:pt x="1" y="1237"/>
                  </a:lnTo>
                  <a:cubicBezTo>
                    <a:pt x="1" y="1287"/>
                    <a:pt x="38" y="1338"/>
                    <a:pt x="76" y="1338"/>
                  </a:cubicBezTo>
                  <a:lnTo>
                    <a:pt x="430" y="1338"/>
                  </a:lnTo>
                  <a:cubicBezTo>
                    <a:pt x="467" y="1338"/>
                    <a:pt x="506" y="1287"/>
                    <a:pt x="506" y="1237"/>
                  </a:cubicBezTo>
                  <a:lnTo>
                    <a:pt x="506" y="101"/>
                  </a:lnTo>
                  <a:cubicBezTo>
                    <a:pt x="506" y="51"/>
                    <a:pt x="467" y="0"/>
                    <a:pt x="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263;p48">
              <a:extLst>
                <a:ext uri="{FF2B5EF4-FFF2-40B4-BE49-F238E27FC236}">
                  <a16:creationId xmlns:a16="http://schemas.microsoft.com/office/drawing/2014/main" id="{C8FE18E8-A47C-12F6-25E4-97362924FA32}"/>
                </a:ext>
              </a:extLst>
            </p:cNvPr>
            <p:cNvSpPr/>
            <p:nvPr/>
          </p:nvSpPr>
          <p:spPr>
            <a:xfrm>
              <a:off x="4522850" y="2948650"/>
              <a:ext cx="13275" cy="55850"/>
            </a:xfrm>
            <a:custGeom>
              <a:avLst/>
              <a:gdLst/>
              <a:ahLst/>
              <a:cxnLst/>
              <a:rect l="l" t="t" r="r" b="b"/>
              <a:pathLst>
                <a:path w="531" h="2234" extrusionOk="0">
                  <a:moveTo>
                    <a:pt x="76" y="1"/>
                  </a:moveTo>
                  <a:cubicBezTo>
                    <a:pt x="39" y="1"/>
                    <a:pt x="0" y="51"/>
                    <a:pt x="0" y="102"/>
                  </a:cubicBezTo>
                  <a:lnTo>
                    <a:pt x="0" y="2133"/>
                  </a:lnTo>
                  <a:cubicBezTo>
                    <a:pt x="0" y="2183"/>
                    <a:pt x="39" y="2234"/>
                    <a:pt x="76" y="2234"/>
                  </a:cubicBezTo>
                  <a:lnTo>
                    <a:pt x="443" y="2234"/>
                  </a:lnTo>
                  <a:cubicBezTo>
                    <a:pt x="493" y="2234"/>
                    <a:pt x="530" y="2183"/>
                    <a:pt x="530" y="2133"/>
                  </a:cubicBezTo>
                  <a:lnTo>
                    <a:pt x="530" y="102"/>
                  </a:lnTo>
                  <a:cubicBezTo>
                    <a:pt x="530" y="51"/>
                    <a:pt x="493" y="1"/>
                    <a:pt x="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264;p48">
              <a:extLst>
                <a:ext uri="{FF2B5EF4-FFF2-40B4-BE49-F238E27FC236}">
                  <a16:creationId xmlns:a16="http://schemas.microsoft.com/office/drawing/2014/main" id="{AB5A8AD2-84E4-787A-4F7B-B8A8D672A34F}"/>
                </a:ext>
              </a:extLst>
            </p:cNvPr>
            <p:cNvSpPr/>
            <p:nvPr/>
          </p:nvSpPr>
          <p:spPr>
            <a:xfrm>
              <a:off x="4547450" y="2941375"/>
              <a:ext cx="14250" cy="63125"/>
            </a:xfrm>
            <a:custGeom>
              <a:avLst/>
              <a:gdLst/>
              <a:ahLst/>
              <a:cxnLst/>
              <a:rect l="l" t="t" r="r" b="b"/>
              <a:pathLst>
                <a:path w="570" h="2525" extrusionOk="0">
                  <a:moveTo>
                    <a:pt x="90" y="1"/>
                  </a:moveTo>
                  <a:cubicBezTo>
                    <a:pt x="39" y="1"/>
                    <a:pt x="1" y="39"/>
                    <a:pt x="1" y="102"/>
                  </a:cubicBezTo>
                  <a:lnTo>
                    <a:pt x="1" y="2424"/>
                  </a:lnTo>
                  <a:cubicBezTo>
                    <a:pt x="1" y="2474"/>
                    <a:pt x="39" y="2525"/>
                    <a:pt x="90" y="2525"/>
                  </a:cubicBezTo>
                  <a:lnTo>
                    <a:pt x="493" y="2525"/>
                  </a:lnTo>
                  <a:cubicBezTo>
                    <a:pt x="531" y="2525"/>
                    <a:pt x="569" y="2474"/>
                    <a:pt x="569" y="2424"/>
                  </a:cubicBezTo>
                  <a:lnTo>
                    <a:pt x="569" y="102"/>
                  </a:lnTo>
                  <a:cubicBezTo>
                    <a:pt x="569" y="39"/>
                    <a:pt x="531" y="1"/>
                    <a:pt x="4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265;p48">
              <a:extLst>
                <a:ext uri="{FF2B5EF4-FFF2-40B4-BE49-F238E27FC236}">
                  <a16:creationId xmlns:a16="http://schemas.microsoft.com/office/drawing/2014/main" id="{96282C9F-BAF7-3D0D-43FA-76B6A441119E}"/>
                </a:ext>
              </a:extLst>
            </p:cNvPr>
            <p:cNvSpPr/>
            <p:nvPr/>
          </p:nvSpPr>
          <p:spPr>
            <a:xfrm>
              <a:off x="4572400" y="2896575"/>
              <a:ext cx="14825" cy="107925"/>
            </a:xfrm>
            <a:custGeom>
              <a:avLst/>
              <a:gdLst/>
              <a:ahLst/>
              <a:cxnLst/>
              <a:rect l="l" t="t" r="r" b="b"/>
              <a:pathLst>
                <a:path w="593" h="4317" extrusionOk="0">
                  <a:moveTo>
                    <a:pt x="76" y="1"/>
                  </a:moveTo>
                  <a:cubicBezTo>
                    <a:pt x="38" y="1"/>
                    <a:pt x="0" y="51"/>
                    <a:pt x="0" y="102"/>
                  </a:cubicBezTo>
                  <a:lnTo>
                    <a:pt x="0" y="4216"/>
                  </a:lnTo>
                  <a:cubicBezTo>
                    <a:pt x="0" y="4266"/>
                    <a:pt x="38" y="4317"/>
                    <a:pt x="76" y="4317"/>
                  </a:cubicBezTo>
                  <a:lnTo>
                    <a:pt x="505" y="4317"/>
                  </a:lnTo>
                  <a:cubicBezTo>
                    <a:pt x="556" y="4317"/>
                    <a:pt x="593" y="4266"/>
                    <a:pt x="593" y="4216"/>
                  </a:cubicBezTo>
                  <a:lnTo>
                    <a:pt x="593" y="102"/>
                  </a:lnTo>
                  <a:cubicBezTo>
                    <a:pt x="593" y="51"/>
                    <a:pt x="556" y="1"/>
                    <a:pt x="5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266;p48">
              <a:extLst>
                <a:ext uri="{FF2B5EF4-FFF2-40B4-BE49-F238E27FC236}">
                  <a16:creationId xmlns:a16="http://schemas.microsoft.com/office/drawing/2014/main" id="{FD668F0D-B67B-C156-D120-D02C25FE29BA}"/>
                </a:ext>
              </a:extLst>
            </p:cNvPr>
            <p:cNvSpPr/>
            <p:nvPr/>
          </p:nvSpPr>
          <p:spPr>
            <a:xfrm>
              <a:off x="4598275" y="2952100"/>
              <a:ext cx="13275" cy="52400"/>
            </a:xfrm>
            <a:custGeom>
              <a:avLst/>
              <a:gdLst/>
              <a:ahLst/>
              <a:cxnLst/>
              <a:rect l="l" t="t" r="r" b="b"/>
              <a:pathLst>
                <a:path w="531" h="2096" extrusionOk="0">
                  <a:moveTo>
                    <a:pt x="76" y="1"/>
                  </a:moveTo>
                  <a:cubicBezTo>
                    <a:pt x="38" y="1"/>
                    <a:pt x="0" y="39"/>
                    <a:pt x="0" y="90"/>
                  </a:cubicBezTo>
                  <a:lnTo>
                    <a:pt x="0" y="1995"/>
                  </a:lnTo>
                  <a:cubicBezTo>
                    <a:pt x="0" y="2045"/>
                    <a:pt x="38" y="2096"/>
                    <a:pt x="76" y="2096"/>
                  </a:cubicBezTo>
                  <a:lnTo>
                    <a:pt x="455" y="2096"/>
                  </a:lnTo>
                  <a:cubicBezTo>
                    <a:pt x="505" y="2096"/>
                    <a:pt x="530" y="2045"/>
                    <a:pt x="530" y="1995"/>
                  </a:cubicBezTo>
                  <a:lnTo>
                    <a:pt x="530" y="90"/>
                  </a:lnTo>
                  <a:cubicBezTo>
                    <a:pt x="530" y="39"/>
                    <a:pt x="505" y="1"/>
                    <a:pt x="4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382C-A005-7115-B45C-6AA1DD1A9624}"/>
              </a:ext>
            </a:extLst>
          </p:cNvPr>
          <p:cNvSpPr>
            <a:spLocks noGrp="1"/>
          </p:cNvSpPr>
          <p:nvPr>
            <p:ph type="title"/>
          </p:nvPr>
        </p:nvSpPr>
        <p:spPr>
          <a:xfrm>
            <a:off x="526036" y="171833"/>
            <a:ext cx="7704000" cy="572700"/>
          </a:xfrm>
        </p:spPr>
        <p:txBody>
          <a:bodyPr/>
          <a:lstStyle/>
          <a:p>
            <a:r>
              <a:rPr lang="en-US" dirty="0"/>
              <a:t>Final model prediction</a:t>
            </a:r>
          </a:p>
        </p:txBody>
      </p:sp>
      <p:pic>
        <p:nvPicPr>
          <p:cNvPr id="1028" name="Picture 4">
            <a:extLst>
              <a:ext uri="{FF2B5EF4-FFF2-40B4-BE49-F238E27FC236}">
                <a16:creationId xmlns:a16="http://schemas.microsoft.com/office/drawing/2014/main" id="{217398D8-81DC-E159-9DF8-E978A421C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65" y="820733"/>
            <a:ext cx="6241907" cy="36544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3CBDBE-7530-0A77-41BC-98DD8B3666F9}"/>
              </a:ext>
            </a:extLst>
          </p:cNvPr>
          <p:cNvPicPr>
            <a:picLocks noChangeAspect="1"/>
          </p:cNvPicPr>
          <p:nvPr/>
        </p:nvPicPr>
        <p:blipFill>
          <a:blip r:embed="rId3"/>
          <a:stretch>
            <a:fillRect/>
          </a:stretch>
        </p:blipFill>
        <p:spPr>
          <a:xfrm>
            <a:off x="6062797" y="3232016"/>
            <a:ext cx="2811040" cy="796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17776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EF8F-3F10-6D5E-AC10-08952DF93ED8}"/>
              </a:ext>
            </a:extLst>
          </p:cNvPr>
          <p:cNvSpPr>
            <a:spLocks noGrp="1"/>
          </p:cNvSpPr>
          <p:nvPr>
            <p:ph type="title"/>
          </p:nvPr>
        </p:nvSpPr>
        <p:spPr>
          <a:xfrm>
            <a:off x="720000" y="172850"/>
            <a:ext cx="7704000" cy="572700"/>
          </a:xfrm>
        </p:spPr>
        <p:txBody>
          <a:bodyPr/>
          <a:lstStyle/>
          <a:p>
            <a:r>
              <a:rPr lang="en-US" dirty="0"/>
              <a:t>Model Evaluation Metrics summary</a:t>
            </a:r>
          </a:p>
        </p:txBody>
      </p:sp>
      <p:sp>
        <p:nvSpPr>
          <p:cNvPr id="4" name="Rectangle 3">
            <a:extLst>
              <a:ext uri="{FF2B5EF4-FFF2-40B4-BE49-F238E27FC236}">
                <a16:creationId xmlns:a16="http://schemas.microsoft.com/office/drawing/2014/main" id="{56D73957-D75A-ABAC-CA23-BC2984BA9863}"/>
              </a:ext>
            </a:extLst>
          </p:cNvPr>
          <p:cNvSpPr/>
          <p:nvPr/>
        </p:nvSpPr>
        <p:spPr>
          <a:xfrm>
            <a:off x="193964" y="745550"/>
            <a:ext cx="8756072" cy="38195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254A1DF-9348-9E6C-ABD1-EA582D7369AA}"/>
              </a:ext>
            </a:extLst>
          </p:cNvPr>
          <p:cNvSpPr txBox="1"/>
          <p:nvPr/>
        </p:nvSpPr>
        <p:spPr>
          <a:xfrm>
            <a:off x="356756" y="900650"/>
            <a:ext cx="8440878" cy="1169551"/>
          </a:xfrm>
          <a:prstGeom prst="rect">
            <a:avLst/>
          </a:prstGeom>
          <a:noFill/>
        </p:spPr>
        <p:txBody>
          <a:bodyPr wrap="square">
            <a:spAutoFit/>
          </a:bodyPr>
          <a:lstStyle/>
          <a:p>
            <a:r>
              <a:rPr lang="en-US" dirty="0">
                <a:solidFill>
                  <a:schemeClr val="tx1"/>
                </a:solidFill>
              </a:rPr>
              <a:t>RMSE Interpretation: RMSE quantifies the average magnitude of prediction errors by calculating the square root of the average squared differences between predicted and actual values. A lower RMSE indicates superior predictive accuracy. </a:t>
            </a:r>
            <a:r>
              <a:rPr lang="en-US" dirty="0" err="1">
                <a:solidFill>
                  <a:schemeClr val="tx1"/>
                </a:solidFill>
              </a:rPr>
              <a:t>LightGBM’s</a:t>
            </a:r>
            <a:r>
              <a:rPr lang="en-US" dirty="0">
                <a:solidFill>
                  <a:schemeClr val="tx1"/>
                </a:solidFill>
              </a:rPr>
              <a:t> RMSE indicates that its predictions deviate from actual closing prices by approximately ₹86.71 on average, whereas XGBoost shows a higher deviation of ₹98.33.</a:t>
            </a:r>
          </a:p>
        </p:txBody>
      </p:sp>
      <p:sp>
        <p:nvSpPr>
          <p:cNvPr id="7" name="TextBox 6">
            <a:extLst>
              <a:ext uri="{FF2B5EF4-FFF2-40B4-BE49-F238E27FC236}">
                <a16:creationId xmlns:a16="http://schemas.microsoft.com/office/drawing/2014/main" id="{4D8E3DD2-1459-E889-5EEB-9C287EFE1D3F}"/>
              </a:ext>
            </a:extLst>
          </p:cNvPr>
          <p:cNvSpPr txBox="1"/>
          <p:nvPr/>
        </p:nvSpPr>
        <p:spPr>
          <a:xfrm>
            <a:off x="356755" y="2119193"/>
            <a:ext cx="8440879" cy="954107"/>
          </a:xfrm>
          <a:prstGeom prst="rect">
            <a:avLst/>
          </a:prstGeom>
          <a:noFill/>
        </p:spPr>
        <p:txBody>
          <a:bodyPr wrap="square">
            <a:spAutoFit/>
          </a:bodyPr>
          <a:lstStyle/>
          <a:p>
            <a:r>
              <a:rPr lang="en-US" dirty="0">
                <a:solidFill>
                  <a:schemeClr val="tx1"/>
                </a:solidFill>
              </a:rPr>
              <a:t>MAE Interpretation: MAE measures the average absolute differences between predicted and actual values. Unlike RMSE, which emphasizes larger errors, MAE treats all errors uniformly. </a:t>
            </a:r>
            <a:r>
              <a:rPr lang="en-US" dirty="0" err="1">
                <a:solidFill>
                  <a:schemeClr val="tx1"/>
                </a:solidFill>
              </a:rPr>
              <a:t>LightGBM's</a:t>
            </a:r>
            <a:r>
              <a:rPr lang="en-US" dirty="0">
                <a:solidFill>
                  <a:schemeClr val="tx1"/>
                </a:solidFill>
              </a:rPr>
              <a:t> MAE of ₹72.46 reflects a closer fit to actual prices compared to </a:t>
            </a:r>
            <a:r>
              <a:rPr lang="en-US" dirty="0" err="1">
                <a:solidFill>
                  <a:schemeClr val="tx1"/>
                </a:solidFill>
              </a:rPr>
              <a:t>XGBoost's</a:t>
            </a:r>
            <a:r>
              <a:rPr lang="en-US" dirty="0">
                <a:solidFill>
                  <a:schemeClr val="tx1"/>
                </a:solidFill>
              </a:rPr>
              <a:t> MAE of ₹81.48, indicating better overall accuracy.</a:t>
            </a:r>
          </a:p>
        </p:txBody>
      </p:sp>
      <p:sp>
        <p:nvSpPr>
          <p:cNvPr id="8" name="TextBox 7">
            <a:extLst>
              <a:ext uri="{FF2B5EF4-FFF2-40B4-BE49-F238E27FC236}">
                <a16:creationId xmlns:a16="http://schemas.microsoft.com/office/drawing/2014/main" id="{39130327-F42B-471B-9F40-B14BE6C01E5E}"/>
              </a:ext>
            </a:extLst>
          </p:cNvPr>
          <p:cNvSpPr txBox="1"/>
          <p:nvPr/>
        </p:nvSpPr>
        <p:spPr>
          <a:xfrm>
            <a:off x="356756" y="3228399"/>
            <a:ext cx="8440880" cy="1169551"/>
          </a:xfrm>
          <a:prstGeom prst="rect">
            <a:avLst/>
          </a:prstGeom>
          <a:noFill/>
        </p:spPr>
        <p:txBody>
          <a:bodyPr wrap="square">
            <a:spAutoFit/>
          </a:bodyPr>
          <a:lstStyle/>
          <a:p>
            <a:r>
              <a:rPr lang="en-US" b="1" dirty="0">
                <a:solidFill>
                  <a:schemeClr val="tx1"/>
                </a:solidFill>
              </a:rPr>
              <a:t>R</a:t>
            </a:r>
            <a:r>
              <a:rPr lang="en-US" dirty="0">
                <a:solidFill>
                  <a:schemeClr val="tx1"/>
                </a:solidFill>
              </a:rPr>
              <a:t>² </a:t>
            </a:r>
            <a:r>
              <a:rPr lang="en-US" b="1" dirty="0">
                <a:solidFill>
                  <a:schemeClr val="tx1"/>
                </a:solidFill>
              </a:rPr>
              <a:t>Interpretation</a:t>
            </a:r>
            <a:r>
              <a:rPr lang="en-US" dirty="0">
                <a:solidFill>
                  <a:schemeClr val="tx1"/>
                </a:solidFill>
              </a:rPr>
              <a:t>: R² assesses the proportion of variance in the dependent variable (TCS closing price) that can be explained by the independent variables. R² values range from 0 to 1, with higher values indicating a better model fit. </a:t>
            </a:r>
            <a:r>
              <a:rPr lang="en-US" dirty="0" err="1">
                <a:solidFill>
                  <a:schemeClr val="tx1"/>
                </a:solidFill>
              </a:rPr>
              <a:t>LightGBM's</a:t>
            </a:r>
            <a:r>
              <a:rPr lang="en-US" dirty="0">
                <a:solidFill>
                  <a:schemeClr val="tx1"/>
                </a:solidFill>
              </a:rPr>
              <a:t> R² of 0.83 suggests that it explains approximately 83% of the variance in closing prices, compared to 78% explained by XGBoost, highlighting </a:t>
            </a:r>
            <a:r>
              <a:rPr lang="en-US" dirty="0" err="1">
                <a:solidFill>
                  <a:schemeClr val="tx1"/>
                </a:solidFill>
              </a:rPr>
              <a:t>LightGBM's</a:t>
            </a:r>
            <a:r>
              <a:rPr lang="en-US" dirty="0">
                <a:solidFill>
                  <a:schemeClr val="tx1"/>
                </a:solidFill>
              </a:rPr>
              <a:t> superior explanatory power.</a:t>
            </a:r>
          </a:p>
        </p:txBody>
      </p:sp>
    </p:spTree>
    <p:extLst>
      <p:ext uri="{BB962C8B-B14F-4D97-AF65-F5344CB8AC3E}">
        <p14:creationId xmlns:p14="http://schemas.microsoft.com/office/powerpoint/2010/main" val="172719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4" name="Google Shape;384;p32">
            <a:extLst>
              <a:ext uri="{FF2B5EF4-FFF2-40B4-BE49-F238E27FC236}">
                <a16:creationId xmlns:a16="http://schemas.microsoft.com/office/drawing/2014/main" id="{83F3EFB8-52E0-77A0-693F-B7A78CF88F34}"/>
              </a:ext>
            </a:extLst>
          </p:cNvPr>
          <p:cNvSpPr txBox="1">
            <a:spLocks noGrp="1"/>
          </p:cNvSpPr>
          <p:nvPr>
            <p:ph type="title"/>
          </p:nvPr>
        </p:nvSpPr>
        <p:spPr>
          <a:xfrm>
            <a:off x="595834" y="653251"/>
            <a:ext cx="5098383" cy="7214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0" dirty="0">
                <a:solidFill>
                  <a:schemeClr val="accent4"/>
                </a:solidFill>
                <a:latin typeface="Angsana New" panose="02020603050405020304" pitchFamily="18" charset="-34"/>
                <a:cs typeface="Angsana New" panose="02020603050405020304" pitchFamily="18" charset="-34"/>
              </a:rPr>
              <a:t>Conclusion:</a:t>
            </a:r>
            <a:endParaRPr dirty="0"/>
          </a:p>
        </p:txBody>
      </p:sp>
      <p:sp>
        <p:nvSpPr>
          <p:cNvPr id="3" name="TextBox 2">
            <a:extLst>
              <a:ext uri="{FF2B5EF4-FFF2-40B4-BE49-F238E27FC236}">
                <a16:creationId xmlns:a16="http://schemas.microsoft.com/office/drawing/2014/main" id="{017AC8FD-FD27-9A1A-982B-6C6436C27197}"/>
              </a:ext>
            </a:extLst>
          </p:cNvPr>
          <p:cNvSpPr txBox="1"/>
          <p:nvPr/>
        </p:nvSpPr>
        <p:spPr>
          <a:xfrm>
            <a:off x="595834" y="1618098"/>
            <a:ext cx="7708323" cy="2246769"/>
          </a:xfrm>
          <a:prstGeom prst="rect">
            <a:avLst/>
          </a:prstGeom>
          <a:noFill/>
        </p:spPr>
        <p:txBody>
          <a:bodyPr wrap="square">
            <a:spAutoFit/>
          </a:bodyPr>
          <a:lstStyle/>
          <a:p>
            <a:r>
              <a:rPr lang="en-US" sz="2000" b="0" i="0" dirty="0">
                <a:solidFill>
                  <a:schemeClr val="tx1"/>
                </a:solidFill>
                <a:effectLst/>
                <a:latin typeface="__Inter_d65c78"/>
              </a:rPr>
              <a:t>This research highlighted the integration of historical stock prices and sentiment analysis from news articles to enhance predictive models for TCS, Divi’s Labs, HUL , </a:t>
            </a:r>
            <a:r>
              <a:rPr lang="en-US" sz="2000" dirty="0">
                <a:solidFill>
                  <a:schemeClr val="tx1"/>
                </a:solidFill>
                <a:latin typeface="__Inter_d65c78"/>
              </a:rPr>
              <a:t>M</a:t>
            </a:r>
            <a:r>
              <a:rPr lang="en-US" sz="2000" b="0" i="0" dirty="0">
                <a:solidFill>
                  <a:schemeClr val="tx1"/>
                </a:solidFill>
                <a:effectLst/>
                <a:latin typeface="__Inter_d65c78"/>
              </a:rPr>
              <a:t>ahindra and Mahindra stocks. </a:t>
            </a:r>
          </a:p>
          <a:p>
            <a:endParaRPr lang="en-US" sz="2000" dirty="0">
              <a:solidFill>
                <a:schemeClr val="tx1"/>
              </a:solidFill>
              <a:latin typeface="__Inter_d65c78"/>
            </a:endParaRPr>
          </a:p>
          <a:p>
            <a:r>
              <a:rPr lang="en-US" sz="2000" b="0" i="0" dirty="0">
                <a:solidFill>
                  <a:schemeClr val="tx1"/>
                </a:solidFill>
                <a:effectLst/>
                <a:latin typeface="__Inter_d65c78"/>
              </a:rPr>
              <a:t>By combining quantitative and qualitative data, we aimed to improve forecasting accuracy, providing investors with actionable insights for informed decision-making in a volatile financial landscape.</a:t>
            </a:r>
            <a:endParaRPr lang="en-US" sz="2000"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8ACC3-BA79-1813-91B5-E78588AAD585}"/>
              </a:ext>
            </a:extLst>
          </p:cNvPr>
          <p:cNvSpPr>
            <a:spLocks noGrp="1"/>
          </p:cNvSpPr>
          <p:nvPr>
            <p:ph type="title"/>
          </p:nvPr>
        </p:nvSpPr>
        <p:spPr/>
        <p:txBody>
          <a:bodyPr/>
          <a:lstStyle/>
          <a:p>
            <a:r>
              <a:rPr lang="en-US" dirty="0"/>
              <a:t>References</a:t>
            </a:r>
          </a:p>
        </p:txBody>
      </p:sp>
      <p:sp>
        <p:nvSpPr>
          <p:cNvPr id="3" name="Rectangle 2">
            <a:extLst>
              <a:ext uri="{FF2B5EF4-FFF2-40B4-BE49-F238E27FC236}">
                <a16:creationId xmlns:a16="http://schemas.microsoft.com/office/drawing/2014/main" id="{5B95ECD2-00AF-4100-A91A-D4E2F7062338}"/>
              </a:ext>
            </a:extLst>
          </p:cNvPr>
          <p:cNvSpPr/>
          <p:nvPr/>
        </p:nvSpPr>
        <p:spPr>
          <a:xfrm>
            <a:off x="605790" y="1405890"/>
            <a:ext cx="8092440" cy="3292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q"/>
            </a:pPr>
            <a:r>
              <a:rPr lang="en-US" dirty="0"/>
              <a:t>Chen. R and Lazer. M., Sentiment Analysis of Twitter Feeds for the Prediction of Stock Market Movement, Cs 229, pp. 15. (2011). </a:t>
            </a:r>
          </a:p>
          <a:p>
            <a:pPr marL="342900" indent="-342900">
              <a:lnSpc>
                <a:spcPct val="150000"/>
              </a:lnSpc>
              <a:buFont typeface="Wingdings" panose="05000000000000000000" pitchFamily="2" charset="2"/>
              <a:buChar char="q"/>
            </a:pPr>
            <a:r>
              <a:rPr lang="en-US" dirty="0" err="1"/>
              <a:t>Pagolu</a:t>
            </a:r>
            <a:r>
              <a:rPr lang="en-US" dirty="0"/>
              <a:t>, V. S., Challa, K. N. R., Panda, G., &amp; Majhi, B. Sentiment analysis of twitter data for predicting stock market movements. http://arxiv.org/abs/1610.09225, last accessed 2016. </a:t>
            </a:r>
          </a:p>
          <a:p>
            <a:pPr marL="342900" indent="-342900">
              <a:lnSpc>
                <a:spcPct val="150000"/>
              </a:lnSpc>
              <a:buFont typeface="Wingdings" panose="05000000000000000000" pitchFamily="2" charset="2"/>
              <a:buChar char="q"/>
            </a:pPr>
            <a:r>
              <a:rPr lang="en-US" dirty="0" err="1"/>
              <a:t>Schumaker</a:t>
            </a:r>
            <a:r>
              <a:rPr lang="en-US" dirty="0"/>
              <a:t>, R. P., &amp; Chen, H. Textual analysis of stock market prediction using breaking financial news: The </a:t>
            </a:r>
            <a:r>
              <a:rPr lang="en-US" dirty="0" err="1"/>
              <a:t>AZFin</a:t>
            </a:r>
            <a:r>
              <a:rPr lang="en-US" dirty="0"/>
              <a:t> text system. ACM Transactions on Information Systems, 27(2), 1–19. (2009). </a:t>
            </a:r>
          </a:p>
          <a:p>
            <a:pPr marL="342900" indent="-342900">
              <a:lnSpc>
                <a:spcPct val="150000"/>
              </a:lnSpc>
              <a:buFont typeface="Wingdings" panose="05000000000000000000" pitchFamily="2" charset="2"/>
              <a:buChar char="q"/>
            </a:pPr>
            <a:r>
              <a:rPr lang="en-US" dirty="0"/>
              <a:t>Zhang. L., Sentiment Analysis on Twitter with Stock Price and Significant Keyword </a:t>
            </a:r>
            <a:r>
              <a:rPr lang="en-US" dirty="0" err="1"/>
              <a:t>Corre</a:t>
            </a:r>
            <a:r>
              <a:rPr lang="en-US" dirty="0"/>
              <a:t> </a:t>
            </a:r>
            <a:r>
              <a:rPr lang="en-US" dirty="0" err="1"/>
              <a:t>lation</a:t>
            </a:r>
            <a:r>
              <a:rPr lang="en-US" dirty="0"/>
              <a:t>, pp. 130. (2013).</a:t>
            </a:r>
          </a:p>
        </p:txBody>
      </p:sp>
    </p:spTree>
    <p:extLst>
      <p:ext uri="{BB962C8B-B14F-4D97-AF65-F5344CB8AC3E}">
        <p14:creationId xmlns:p14="http://schemas.microsoft.com/office/powerpoint/2010/main" val="3659809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9">
          <a:extLst>
            <a:ext uri="{FF2B5EF4-FFF2-40B4-BE49-F238E27FC236}">
              <a16:creationId xmlns:a16="http://schemas.microsoft.com/office/drawing/2014/main" id="{1D478CE3-A197-F1F7-4584-8A1B2916BF6F}"/>
            </a:ext>
          </a:extLst>
        </p:cNvPr>
        <p:cNvGrpSpPr/>
        <p:nvPr/>
      </p:nvGrpSpPr>
      <p:grpSpPr>
        <a:xfrm>
          <a:off x="0" y="0"/>
          <a:ext cx="0" cy="0"/>
          <a:chOff x="0" y="0"/>
          <a:chExt cx="0" cy="0"/>
        </a:xfrm>
      </p:grpSpPr>
      <p:sp>
        <p:nvSpPr>
          <p:cNvPr id="4" name="Google Shape;384;p32">
            <a:extLst>
              <a:ext uri="{FF2B5EF4-FFF2-40B4-BE49-F238E27FC236}">
                <a16:creationId xmlns:a16="http://schemas.microsoft.com/office/drawing/2014/main" id="{BF2F8E4C-A925-E26A-CBAA-E708AE9C6D43}"/>
              </a:ext>
            </a:extLst>
          </p:cNvPr>
          <p:cNvSpPr txBox="1">
            <a:spLocks noGrp="1"/>
          </p:cNvSpPr>
          <p:nvPr>
            <p:ph type="title"/>
          </p:nvPr>
        </p:nvSpPr>
        <p:spPr>
          <a:xfrm>
            <a:off x="1872021" y="299959"/>
            <a:ext cx="5098383" cy="72149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b="0" dirty="0">
                <a:solidFill>
                  <a:schemeClr val="accent4"/>
                </a:solidFill>
                <a:latin typeface="Angsana New" panose="02020603050405020304" pitchFamily="18" charset="-34"/>
                <a:cs typeface="Angsana New" panose="02020603050405020304" pitchFamily="18" charset="-34"/>
              </a:rPr>
              <a:t>Team:</a:t>
            </a:r>
            <a:endParaRPr dirty="0"/>
          </a:p>
        </p:txBody>
      </p:sp>
      <p:pic>
        <p:nvPicPr>
          <p:cNvPr id="3" name="Picture 2">
            <a:extLst>
              <a:ext uri="{FF2B5EF4-FFF2-40B4-BE49-F238E27FC236}">
                <a16:creationId xmlns:a16="http://schemas.microsoft.com/office/drawing/2014/main" id="{15D31FC2-ED79-4EB4-2434-D15BACE6B5A0}"/>
              </a:ext>
            </a:extLst>
          </p:cNvPr>
          <p:cNvPicPr>
            <a:picLocks noChangeAspect="1"/>
          </p:cNvPicPr>
          <p:nvPr/>
        </p:nvPicPr>
        <p:blipFill>
          <a:blip r:embed="rId3"/>
          <a:stretch>
            <a:fillRect/>
          </a:stretch>
        </p:blipFill>
        <p:spPr>
          <a:xfrm>
            <a:off x="481974" y="1176504"/>
            <a:ext cx="1279982" cy="1289606"/>
          </a:xfrm>
          <a:prstGeom prst="ellipse">
            <a:avLst/>
          </a:prstGeom>
          <a:ln w="31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C7C22A16-AEF8-8663-969D-2762D8291A3D}"/>
              </a:ext>
            </a:extLst>
          </p:cNvPr>
          <p:cNvPicPr>
            <a:picLocks noChangeAspect="1"/>
          </p:cNvPicPr>
          <p:nvPr/>
        </p:nvPicPr>
        <p:blipFill>
          <a:blip r:embed="rId4"/>
          <a:stretch>
            <a:fillRect/>
          </a:stretch>
        </p:blipFill>
        <p:spPr>
          <a:xfrm>
            <a:off x="3754062" y="1176502"/>
            <a:ext cx="1419787" cy="1395248"/>
          </a:xfrm>
          <a:prstGeom prst="ellipse">
            <a:avLst/>
          </a:prstGeom>
          <a:ln w="31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49B88B1A-9020-92C5-63A8-219388C6B819}"/>
              </a:ext>
            </a:extLst>
          </p:cNvPr>
          <p:cNvPicPr>
            <a:picLocks noChangeAspect="1"/>
          </p:cNvPicPr>
          <p:nvPr/>
        </p:nvPicPr>
        <p:blipFill>
          <a:blip r:embed="rId5"/>
          <a:stretch>
            <a:fillRect/>
          </a:stretch>
        </p:blipFill>
        <p:spPr>
          <a:xfrm>
            <a:off x="5412695" y="1153252"/>
            <a:ext cx="1433906" cy="1426664"/>
          </a:xfrm>
          <a:prstGeom prst="ellipse">
            <a:avLst/>
          </a:prstGeom>
          <a:ln w="31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34799F51-CDEF-1F80-5296-4AEE86085059}"/>
              </a:ext>
            </a:extLst>
          </p:cNvPr>
          <p:cNvPicPr>
            <a:picLocks noChangeAspect="1"/>
          </p:cNvPicPr>
          <p:nvPr/>
        </p:nvPicPr>
        <p:blipFill>
          <a:blip r:embed="rId6"/>
          <a:stretch>
            <a:fillRect/>
          </a:stretch>
        </p:blipFill>
        <p:spPr>
          <a:xfrm>
            <a:off x="2081310" y="1176503"/>
            <a:ext cx="1433906" cy="1395247"/>
          </a:xfrm>
          <a:prstGeom prst="ellipse">
            <a:avLst/>
          </a:prstGeom>
          <a:ln w="31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erson in a suit and tie&#10;&#10;Description automatically generated">
            <a:extLst>
              <a:ext uri="{FF2B5EF4-FFF2-40B4-BE49-F238E27FC236}">
                <a16:creationId xmlns:a16="http://schemas.microsoft.com/office/drawing/2014/main" id="{9DB97AA8-3A9A-09E7-1063-473F0C92D8E2}"/>
              </a:ext>
            </a:extLst>
          </p:cNvPr>
          <p:cNvPicPr>
            <a:picLocks noChangeAspect="1"/>
          </p:cNvPicPr>
          <p:nvPr/>
        </p:nvPicPr>
        <p:blipFill>
          <a:blip r:embed="rId7"/>
          <a:stretch>
            <a:fillRect/>
          </a:stretch>
        </p:blipFill>
        <p:spPr>
          <a:xfrm>
            <a:off x="7165955" y="1176502"/>
            <a:ext cx="1433907" cy="1433907"/>
          </a:xfrm>
          <a:prstGeom prst="ellipse">
            <a:avLst/>
          </a:prstGeom>
          <a:ln w="31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extBox 13">
            <a:extLst>
              <a:ext uri="{FF2B5EF4-FFF2-40B4-BE49-F238E27FC236}">
                <a16:creationId xmlns:a16="http://schemas.microsoft.com/office/drawing/2014/main" id="{879BEDC8-184A-F1D1-2315-9D9275CF1BC1}"/>
              </a:ext>
            </a:extLst>
          </p:cNvPr>
          <p:cNvSpPr txBox="1"/>
          <p:nvPr/>
        </p:nvSpPr>
        <p:spPr>
          <a:xfrm>
            <a:off x="950768" y="1576534"/>
            <a:ext cx="5462154" cy="954107"/>
          </a:xfrm>
          <a:prstGeom prst="rect">
            <a:avLst/>
          </a:prstGeom>
          <a:noFill/>
        </p:spPr>
        <p:txBody>
          <a:bodyPr wrap="square">
            <a:spAutoFit/>
          </a:bodyPr>
          <a:lstStyle/>
          <a:p>
            <a:br>
              <a:rPr lang="en-IN" sz="1400" dirty="0"/>
            </a:br>
            <a:br>
              <a:rPr lang="en-IN" sz="1400" dirty="0"/>
            </a:br>
            <a:br>
              <a:rPr lang="en-IN" sz="1400" dirty="0"/>
            </a:br>
            <a:endParaRPr lang="en-IN" dirty="0"/>
          </a:p>
        </p:txBody>
      </p:sp>
      <p:sp>
        <p:nvSpPr>
          <p:cNvPr id="15" name="TextBox 14">
            <a:extLst>
              <a:ext uri="{FF2B5EF4-FFF2-40B4-BE49-F238E27FC236}">
                <a16:creationId xmlns:a16="http://schemas.microsoft.com/office/drawing/2014/main" id="{06B4D90C-490F-B409-EC27-2C51A4723298}"/>
              </a:ext>
            </a:extLst>
          </p:cNvPr>
          <p:cNvSpPr txBox="1"/>
          <p:nvPr/>
        </p:nvSpPr>
        <p:spPr>
          <a:xfrm>
            <a:off x="193712" y="2866140"/>
            <a:ext cx="1759527" cy="523220"/>
          </a:xfrm>
          <a:prstGeom prst="rect">
            <a:avLst/>
          </a:prstGeom>
          <a:noFill/>
        </p:spPr>
        <p:txBody>
          <a:bodyPr wrap="square" rtlCol="0">
            <a:spAutoFit/>
          </a:bodyPr>
          <a:lstStyle/>
          <a:p>
            <a:pPr algn="ctr"/>
            <a:r>
              <a:rPr lang="en-IN" sz="1400" dirty="0">
                <a:solidFill>
                  <a:schemeClr val="accent2"/>
                </a:solidFill>
              </a:rPr>
              <a:t>Abhishek </a:t>
            </a:r>
            <a:r>
              <a:rPr lang="en-IN" sz="1400" dirty="0" err="1">
                <a:solidFill>
                  <a:schemeClr val="accent2"/>
                </a:solidFill>
              </a:rPr>
              <a:t>Padhy</a:t>
            </a:r>
            <a:endParaRPr lang="en-IN" dirty="0">
              <a:solidFill>
                <a:schemeClr val="accent2"/>
              </a:solidFill>
            </a:endParaRPr>
          </a:p>
          <a:p>
            <a:pPr algn="ctr"/>
            <a:r>
              <a:rPr lang="en-IN" sz="1400" dirty="0">
                <a:solidFill>
                  <a:schemeClr val="accent2"/>
                </a:solidFill>
              </a:rPr>
              <a:t>2023JULB01063</a:t>
            </a:r>
            <a:endParaRPr lang="en-IN" dirty="0">
              <a:solidFill>
                <a:schemeClr val="accent2"/>
              </a:solidFill>
            </a:endParaRPr>
          </a:p>
        </p:txBody>
      </p:sp>
      <p:sp>
        <p:nvSpPr>
          <p:cNvPr id="16" name="TextBox 15">
            <a:extLst>
              <a:ext uri="{FF2B5EF4-FFF2-40B4-BE49-F238E27FC236}">
                <a16:creationId xmlns:a16="http://schemas.microsoft.com/office/drawing/2014/main" id="{04CBE048-976C-4129-7EE1-27E5DCE03A19}"/>
              </a:ext>
            </a:extLst>
          </p:cNvPr>
          <p:cNvSpPr txBox="1"/>
          <p:nvPr/>
        </p:nvSpPr>
        <p:spPr>
          <a:xfrm>
            <a:off x="1935843" y="2860109"/>
            <a:ext cx="1759527" cy="523220"/>
          </a:xfrm>
          <a:prstGeom prst="rect">
            <a:avLst/>
          </a:prstGeom>
          <a:noFill/>
        </p:spPr>
        <p:txBody>
          <a:bodyPr wrap="square" rtlCol="0">
            <a:spAutoFit/>
          </a:bodyPr>
          <a:lstStyle/>
          <a:p>
            <a:pPr algn="ctr"/>
            <a:r>
              <a:rPr lang="en-IN" dirty="0">
                <a:solidFill>
                  <a:schemeClr val="accent2"/>
                </a:solidFill>
              </a:rPr>
              <a:t>Mayank</a:t>
            </a:r>
            <a:r>
              <a:rPr lang="en-IN" sz="1400" dirty="0"/>
              <a:t> </a:t>
            </a:r>
            <a:r>
              <a:rPr lang="en-IN" dirty="0">
                <a:solidFill>
                  <a:schemeClr val="accent2"/>
                </a:solidFill>
              </a:rPr>
              <a:t>Vishal</a:t>
            </a:r>
            <a:r>
              <a:rPr lang="en-IN" sz="1400" dirty="0"/>
              <a:t>  </a:t>
            </a:r>
            <a:r>
              <a:rPr lang="en-IN" dirty="0">
                <a:solidFill>
                  <a:schemeClr val="accent2"/>
                </a:solidFill>
              </a:rPr>
              <a:t>2023JULB01037</a:t>
            </a:r>
          </a:p>
        </p:txBody>
      </p:sp>
      <p:sp>
        <p:nvSpPr>
          <p:cNvPr id="17" name="TextBox 16">
            <a:extLst>
              <a:ext uri="{FF2B5EF4-FFF2-40B4-BE49-F238E27FC236}">
                <a16:creationId xmlns:a16="http://schemas.microsoft.com/office/drawing/2014/main" id="{182EDEFF-3B13-29F0-47D6-8CA83A51FFA2}"/>
              </a:ext>
            </a:extLst>
          </p:cNvPr>
          <p:cNvSpPr txBox="1"/>
          <p:nvPr/>
        </p:nvSpPr>
        <p:spPr>
          <a:xfrm>
            <a:off x="3674401" y="2848705"/>
            <a:ext cx="1759527" cy="523220"/>
          </a:xfrm>
          <a:prstGeom prst="rect">
            <a:avLst/>
          </a:prstGeom>
          <a:noFill/>
        </p:spPr>
        <p:txBody>
          <a:bodyPr wrap="square" rtlCol="0">
            <a:spAutoFit/>
          </a:bodyPr>
          <a:lstStyle/>
          <a:p>
            <a:pPr algn="ctr"/>
            <a:r>
              <a:rPr lang="en-IN" dirty="0" err="1">
                <a:solidFill>
                  <a:schemeClr val="accent2"/>
                </a:solidFill>
              </a:rPr>
              <a:t>Parnal</a:t>
            </a:r>
            <a:r>
              <a:rPr lang="en-IN" sz="1400" dirty="0"/>
              <a:t> </a:t>
            </a:r>
            <a:r>
              <a:rPr lang="en-IN" dirty="0">
                <a:solidFill>
                  <a:schemeClr val="accent2"/>
                </a:solidFill>
              </a:rPr>
              <a:t>Khobragade</a:t>
            </a:r>
            <a:r>
              <a:rPr lang="en-IN" sz="1400" dirty="0"/>
              <a:t> </a:t>
            </a:r>
            <a:r>
              <a:rPr lang="en-IN" dirty="0">
                <a:solidFill>
                  <a:schemeClr val="accent2"/>
                </a:solidFill>
              </a:rPr>
              <a:t>2023JULB01119</a:t>
            </a:r>
          </a:p>
        </p:txBody>
      </p:sp>
      <p:sp>
        <p:nvSpPr>
          <p:cNvPr id="18" name="TextBox 17">
            <a:extLst>
              <a:ext uri="{FF2B5EF4-FFF2-40B4-BE49-F238E27FC236}">
                <a16:creationId xmlns:a16="http://schemas.microsoft.com/office/drawing/2014/main" id="{E6404512-EE02-E379-DC23-F397CFA8389C}"/>
              </a:ext>
            </a:extLst>
          </p:cNvPr>
          <p:cNvSpPr txBox="1"/>
          <p:nvPr/>
        </p:nvSpPr>
        <p:spPr>
          <a:xfrm>
            <a:off x="5384987" y="2848705"/>
            <a:ext cx="1759527" cy="523220"/>
          </a:xfrm>
          <a:prstGeom prst="rect">
            <a:avLst/>
          </a:prstGeom>
          <a:noFill/>
        </p:spPr>
        <p:txBody>
          <a:bodyPr wrap="square" rtlCol="0">
            <a:spAutoFit/>
          </a:bodyPr>
          <a:lstStyle/>
          <a:p>
            <a:pPr algn="ctr"/>
            <a:r>
              <a:rPr lang="en-IN" dirty="0">
                <a:solidFill>
                  <a:schemeClr val="accent2"/>
                </a:solidFill>
              </a:rPr>
              <a:t>Pratik</a:t>
            </a:r>
            <a:r>
              <a:rPr lang="en-IN" sz="1400" dirty="0"/>
              <a:t> </a:t>
            </a:r>
            <a:r>
              <a:rPr lang="en-IN" dirty="0">
                <a:solidFill>
                  <a:schemeClr val="accent2"/>
                </a:solidFill>
              </a:rPr>
              <a:t>Patil</a:t>
            </a:r>
            <a:r>
              <a:rPr lang="en-IN" sz="1400" dirty="0"/>
              <a:t> </a:t>
            </a:r>
            <a:r>
              <a:rPr lang="en-IN" dirty="0">
                <a:solidFill>
                  <a:schemeClr val="accent2"/>
                </a:solidFill>
              </a:rPr>
              <a:t>2023JULB01049</a:t>
            </a:r>
          </a:p>
        </p:txBody>
      </p:sp>
      <p:sp>
        <p:nvSpPr>
          <p:cNvPr id="19" name="TextBox 18">
            <a:extLst>
              <a:ext uri="{FF2B5EF4-FFF2-40B4-BE49-F238E27FC236}">
                <a16:creationId xmlns:a16="http://schemas.microsoft.com/office/drawing/2014/main" id="{B3275E6B-B4D9-1DC7-4F55-64D8373355DF}"/>
              </a:ext>
            </a:extLst>
          </p:cNvPr>
          <p:cNvSpPr txBox="1"/>
          <p:nvPr/>
        </p:nvSpPr>
        <p:spPr>
          <a:xfrm>
            <a:off x="7083729" y="2848705"/>
            <a:ext cx="1759527" cy="523220"/>
          </a:xfrm>
          <a:prstGeom prst="rect">
            <a:avLst/>
          </a:prstGeom>
          <a:noFill/>
        </p:spPr>
        <p:txBody>
          <a:bodyPr wrap="square" rtlCol="0">
            <a:spAutoFit/>
          </a:bodyPr>
          <a:lstStyle/>
          <a:p>
            <a:pPr algn="ctr"/>
            <a:r>
              <a:rPr lang="en-IN" dirty="0">
                <a:solidFill>
                  <a:schemeClr val="accent2"/>
                </a:solidFill>
              </a:rPr>
              <a:t>Prince</a:t>
            </a:r>
            <a:r>
              <a:rPr lang="en-IN" sz="1400" dirty="0"/>
              <a:t> </a:t>
            </a:r>
            <a:r>
              <a:rPr lang="en-IN" dirty="0">
                <a:solidFill>
                  <a:schemeClr val="accent2"/>
                </a:solidFill>
              </a:rPr>
              <a:t>Pritam</a:t>
            </a:r>
            <a:r>
              <a:rPr lang="en-IN" sz="1400" dirty="0"/>
              <a:t> </a:t>
            </a:r>
            <a:r>
              <a:rPr lang="en-IN" dirty="0">
                <a:solidFill>
                  <a:schemeClr val="accent2"/>
                </a:solidFill>
              </a:rPr>
              <a:t>2023JULB01012</a:t>
            </a:r>
          </a:p>
        </p:txBody>
      </p:sp>
    </p:spTree>
    <p:extLst>
      <p:ext uri="{BB962C8B-B14F-4D97-AF65-F5344CB8AC3E}">
        <p14:creationId xmlns:p14="http://schemas.microsoft.com/office/powerpoint/2010/main" val="94001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0"/>
          <p:cNvSpPr txBox="1">
            <a:spLocks noGrp="1"/>
          </p:cNvSpPr>
          <p:nvPr>
            <p:ph type="title"/>
          </p:nvPr>
        </p:nvSpPr>
        <p:spPr>
          <a:xfrm>
            <a:off x="270191" y="36501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28" name="Google Shape;328;p30"/>
          <p:cNvSpPr txBox="1">
            <a:spLocks noGrp="1"/>
          </p:cNvSpPr>
          <p:nvPr>
            <p:ph type="title" idx="2"/>
          </p:nvPr>
        </p:nvSpPr>
        <p:spPr>
          <a:xfrm>
            <a:off x="270191" y="1262832"/>
            <a:ext cx="11997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29" name="Google Shape;329;p30"/>
          <p:cNvSpPr txBox="1">
            <a:spLocks noGrp="1"/>
          </p:cNvSpPr>
          <p:nvPr>
            <p:ph type="subTitle" idx="1"/>
          </p:nvPr>
        </p:nvSpPr>
        <p:spPr>
          <a:xfrm>
            <a:off x="1606291" y="1262832"/>
            <a:ext cx="3211800" cy="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32" name="Google Shape;332;p30"/>
          <p:cNvSpPr txBox="1">
            <a:spLocks noGrp="1"/>
          </p:cNvSpPr>
          <p:nvPr>
            <p:ph type="title" idx="5"/>
          </p:nvPr>
        </p:nvSpPr>
        <p:spPr>
          <a:xfrm>
            <a:off x="270191" y="3557772"/>
            <a:ext cx="11997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33" name="Google Shape;333;p30"/>
          <p:cNvSpPr txBox="1">
            <a:spLocks noGrp="1"/>
          </p:cNvSpPr>
          <p:nvPr>
            <p:ph type="subTitle" idx="6"/>
          </p:nvPr>
        </p:nvSpPr>
        <p:spPr>
          <a:xfrm>
            <a:off x="1606291" y="3557772"/>
            <a:ext cx="3211800" cy="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Execution</a:t>
            </a:r>
            <a:endParaRPr dirty="0"/>
          </a:p>
        </p:txBody>
      </p:sp>
      <p:sp>
        <p:nvSpPr>
          <p:cNvPr id="334" name="Google Shape;334;p30"/>
          <p:cNvSpPr txBox="1">
            <a:spLocks noGrp="1"/>
          </p:cNvSpPr>
          <p:nvPr>
            <p:ph type="title" idx="7"/>
          </p:nvPr>
        </p:nvSpPr>
        <p:spPr>
          <a:xfrm>
            <a:off x="270191" y="2984037"/>
            <a:ext cx="11997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35" name="Google Shape;335;p30"/>
          <p:cNvSpPr txBox="1">
            <a:spLocks noGrp="1"/>
          </p:cNvSpPr>
          <p:nvPr>
            <p:ph type="subTitle" idx="8"/>
          </p:nvPr>
        </p:nvSpPr>
        <p:spPr>
          <a:xfrm>
            <a:off x="1606291" y="2984037"/>
            <a:ext cx="3211800" cy="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Statement of Purpose</a:t>
            </a:r>
            <a:endParaRPr dirty="0"/>
          </a:p>
        </p:txBody>
      </p:sp>
      <p:sp>
        <p:nvSpPr>
          <p:cNvPr id="336" name="Google Shape;336;p30"/>
          <p:cNvSpPr txBox="1">
            <a:spLocks noGrp="1"/>
          </p:cNvSpPr>
          <p:nvPr>
            <p:ph type="title" idx="9"/>
          </p:nvPr>
        </p:nvSpPr>
        <p:spPr>
          <a:xfrm>
            <a:off x="270191" y="2410302"/>
            <a:ext cx="11997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37" name="Google Shape;337;p30"/>
          <p:cNvSpPr txBox="1">
            <a:spLocks noGrp="1"/>
          </p:cNvSpPr>
          <p:nvPr>
            <p:ph type="subTitle" idx="13"/>
          </p:nvPr>
        </p:nvSpPr>
        <p:spPr>
          <a:xfrm>
            <a:off x="1606291" y="2410302"/>
            <a:ext cx="3211800" cy="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Situation Analysis</a:t>
            </a:r>
            <a:endParaRPr dirty="0"/>
          </a:p>
        </p:txBody>
      </p:sp>
      <p:sp>
        <p:nvSpPr>
          <p:cNvPr id="338" name="Google Shape;338;p30"/>
          <p:cNvSpPr txBox="1">
            <a:spLocks noGrp="1"/>
          </p:cNvSpPr>
          <p:nvPr>
            <p:ph type="title" idx="14"/>
          </p:nvPr>
        </p:nvSpPr>
        <p:spPr>
          <a:xfrm>
            <a:off x="270191" y="1836567"/>
            <a:ext cx="11997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39" name="Google Shape;339;p30"/>
          <p:cNvSpPr txBox="1">
            <a:spLocks noGrp="1"/>
          </p:cNvSpPr>
          <p:nvPr>
            <p:ph type="subTitle" idx="15"/>
          </p:nvPr>
        </p:nvSpPr>
        <p:spPr>
          <a:xfrm>
            <a:off x="1606291" y="1836567"/>
            <a:ext cx="3211800" cy="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Problem Framing</a:t>
            </a:r>
            <a:endParaRPr dirty="0"/>
          </a:p>
        </p:txBody>
      </p:sp>
      <p:grpSp>
        <p:nvGrpSpPr>
          <p:cNvPr id="340" name="Google Shape;340;p30"/>
          <p:cNvGrpSpPr/>
          <p:nvPr/>
        </p:nvGrpSpPr>
        <p:grpSpPr>
          <a:xfrm>
            <a:off x="7006961" y="3426399"/>
            <a:ext cx="2046985" cy="1677554"/>
            <a:chOff x="6518435" y="3144203"/>
            <a:chExt cx="2348437" cy="1932163"/>
          </a:xfrm>
        </p:grpSpPr>
        <p:sp>
          <p:nvSpPr>
            <p:cNvPr id="341" name="Google Shape;341;p30"/>
            <p:cNvSpPr/>
            <p:nvPr/>
          </p:nvSpPr>
          <p:spPr>
            <a:xfrm>
              <a:off x="6524023" y="4536193"/>
              <a:ext cx="177017" cy="169567"/>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6518435" y="4529706"/>
              <a:ext cx="189093" cy="181642"/>
            </a:xfrm>
            <a:custGeom>
              <a:avLst/>
              <a:gdLst/>
              <a:ahLst/>
              <a:cxnLst/>
              <a:rect l="l" t="t" r="r" b="b"/>
              <a:pathLst>
                <a:path w="2944" h="2828" extrusionOk="0">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6606880" y="4700107"/>
              <a:ext cx="12204" cy="229108"/>
            </a:xfrm>
            <a:custGeom>
              <a:avLst/>
              <a:gdLst/>
              <a:ahLst/>
              <a:cxnLst/>
              <a:rect l="l" t="t" r="r" b="b"/>
              <a:pathLst>
                <a:path w="190" h="3567" extrusionOk="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6606880" y="4311838"/>
              <a:ext cx="12204" cy="230007"/>
            </a:xfrm>
            <a:custGeom>
              <a:avLst/>
              <a:gdLst/>
              <a:ahLst/>
              <a:cxnLst/>
              <a:rect l="l" t="t" r="r" b="b"/>
              <a:pathLst>
                <a:path w="190" h="3581" extrusionOk="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6833162" y="3531509"/>
              <a:ext cx="177017" cy="988947"/>
            </a:xfrm>
            <a:custGeom>
              <a:avLst/>
              <a:gdLst/>
              <a:ahLst/>
              <a:cxnLst/>
              <a:rect l="l" t="t" r="r" b="b"/>
              <a:pathLst>
                <a:path w="2756" h="15397" extrusionOk="0">
                  <a:moveTo>
                    <a:pt x="1" y="1"/>
                  </a:moveTo>
                  <a:lnTo>
                    <a:pt x="1" y="15397"/>
                  </a:lnTo>
                  <a:lnTo>
                    <a:pt x="2755" y="15397"/>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6915119" y="4513841"/>
              <a:ext cx="12139" cy="230136"/>
            </a:xfrm>
            <a:custGeom>
              <a:avLst/>
              <a:gdLst/>
              <a:ahLst/>
              <a:cxnLst/>
              <a:rect l="l" t="t" r="r" b="b"/>
              <a:pathLst>
                <a:path w="189" h="3583" extrusionOk="0">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6915119" y="3307090"/>
              <a:ext cx="12139" cy="230071"/>
            </a:xfrm>
            <a:custGeom>
              <a:avLst/>
              <a:gdLst/>
              <a:ahLst/>
              <a:cxnLst/>
              <a:rect l="l" t="t" r="r" b="b"/>
              <a:pathLst>
                <a:path w="189" h="3582" extrusionOk="0">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7141337" y="3531509"/>
              <a:ext cx="177017" cy="143489"/>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7224257" y="3668383"/>
              <a:ext cx="11240" cy="230071"/>
            </a:xfrm>
            <a:custGeom>
              <a:avLst/>
              <a:gdLst/>
              <a:ahLst/>
              <a:cxnLst/>
              <a:rect l="l" t="t" r="r" b="b"/>
              <a:pathLst>
                <a:path w="175" h="3582" extrusionOk="0">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7224257" y="3307090"/>
              <a:ext cx="11240" cy="230071"/>
            </a:xfrm>
            <a:custGeom>
              <a:avLst/>
              <a:gdLst/>
              <a:ahLst/>
              <a:cxnLst/>
              <a:rect l="l" t="t" r="r" b="b"/>
              <a:pathLst>
                <a:path w="175" h="3582" extrusionOk="0">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7449576" y="3677697"/>
              <a:ext cx="177017" cy="348319"/>
            </a:xfrm>
            <a:custGeom>
              <a:avLst/>
              <a:gdLst/>
              <a:ahLst/>
              <a:cxnLst/>
              <a:rect l="l" t="t" r="r" b="b"/>
              <a:pathLst>
                <a:path w="2756" h="5423" extrusionOk="0">
                  <a:moveTo>
                    <a:pt x="1" y="0"/>
                  </a:moveTo>
                  <a:lnTo>
                    <a:pt x="1" y="5422"/>
                  </a:lnTo>
                  <a:lnTo>
                    <a:pt x="2755" y="5422"/>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7443988" y="3671209"/>
              <a:ext cx="189093" cy="360394"/>
            </a:xfrm>
            <a:custGeom>
              <a:avLst/>
              <a:gdLst/>
              <a:ahLst/>
              <a:cxnLst/>
              <a:rect l="l" t="t" r="r" b="b"/>
              <a:pathLst>
                <a:path w="2944" h="5611" extrusionOk="0">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7532432" y="4019464"/>
              <a:ext cx="12204" cy="230007"/>
            </a:xfrm>
            <a:custGeom>
              <a:avLst/>
              <a:gdLst/>
              <a:ahLst/>
              <a:cxnLst/>
              <a:rect l="l" t="t" r="r" b="b"/>
              <a:pathLst>
                <a:path w="190" h="3581" extrusionOk="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7532432" y="3454241"/>
              <a:ext cx="12204" cy="229108"/>
            </a:xfrm>
            <a:custGeom>
              <a:avLst/>
              <a:gdLst/>
              <a:ahLst/>
              <a:cxnLst/>
              <a:rect l="l" t="t" r="r" b="b"/>
              <a:pathLst>
                <a:path w="190" h="3567" extrusionOk="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7758778" y="4041816"/>
              <a:ext cx="176953" cy="797992"/>
            </a:xfrm>
            <a:custGeom>
              <a:avLst/>
              <a:gdLst/>
              <a:ahLst/>
              <a:cxnLst/>
              <a:rect l="l" t="t" r="r" b="b"/>
              <a:pathLst>
                <a:path w="2755" h="12424" extrusionOk="0">
                  <a:moveTo>
                    <a:pt x="0" y="0"/>
                  </a:moveTo>
                  <a:lnTo>
                    <a:pt x="0" y="12424"/>
                  </a:lnTo>
                  <a:lnTo>
                    <a:pt x="2754" y="12424"/>
                  </a:lnTo>
                  <a:lnTo>
                    <a:pt x="2754"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7752163" y="4035264"/>
              <a:ext cx="189157" cy="811095"/>
            </a:xfrm>
            <a:custGeom>
              <a:avLst/>
              <a:gdLst/>
              <a:ahLst/>
              <a:cxnLst/>
              <a:rect l="l" t="t" r="r" b="b"/>
              <a:pathLst>
                <a:path w="2945" h="12628" extrusionOk="0">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7840671" y="4834155"/>
              <a:ext cx="12139" cy="229172"/>
            </a:xfrm>
            <a:custGeom>
              <a:avLst/>
              <a:gdLst/>
              <a:ahLst/>
              <a:cxnLst/>
              <a:rect l="l" t="t" r="r" b="b"/>
              <a:pathLst>
                <a:path w="189" h="3568" extrusionOk="0">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7840671" y="3817332"/>
              <a:ext cx="12139" cy="230136"/>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8066953" y="4645191"/>
              <a:ext cx="176953" cy="207655"/>
            </a:xfrm>
            <a:custGeom>
              <a:avLst/>
              <a:gdLst/>
              <a:ahLst/>
              <a:cxnLst/>
              <a:rect l="l" t="t" r="r" b="b"/>
              <a:pathLst>
                <a:path w="2755" h="3233" extrusionOk="0">
                  <a:moveTo>
                    <a:pt x="0" y="0"/>
                  </a:moveTo>
                  <a:lnTo>
                    <a:pt x="0" y="3233"/>
                  </a:lnTo>
                  <a:lnTo>
                    <a:pt x="2754" y="3233"/>
                  </a:lnTo>
                  <a:lnTo>
                    <a:pt x="2754"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8148846" y="4846295"/>
              <a:ext cx="12204" cy="230071"/>
            </a:xfrm>
            <a:custGeom>
              <a:avLst/>
              <a:gdLst/>
              <a:ahLst/>
              <a:cxnLst/>
              <a:rect l="l" t="t" r="r" b="b"/>
              <a:pathLst>
                <a:path w="190" h="3582" extrusionOk="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8148846" y="4420772"/>
              <a:ext cx="12204" cy="230071"/>
            </a:xfrm>
            <a:custGeom>
              <a:avLst/>
              <a:gdLst/>
              <a:ahLst/>
              <a:cxnLst/>
              <a:rect l="l" t="t" r="r" b="b"/>
              <a:pathLst>
                <a:path w="190" h="3582" extrusionOk="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8375192" y="3632993"/>
              <a:ext cx="176954" cy="988949"/>
            </a:xfrm>
            <a:custGeom>
              <a:avLst/>
              <a:gdLst/>
              <a:ahLst/>
              <a:cxnLst/>
              <a:rect l="l" t="t" r="r" b="b"/>
              <a:pathLst>
                <a:path w="2755" h="15397" extrusionOk="0">
                  <a:moveTo>
                    <a:pt x="0" y="0"/>
                  </a:moveTo>
                  <a:lnTo>
                    <a:pt x="0" y="15396"/>
                  </a:lnTo>
                  <a:lnTo>
                    <a:pt x="2755" y="15396"/>
                  </a:lnTo>
                  <a:lnTo>
                    <a:pt x="2755"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30"/>
            <p:cNvSpPr/>
            <p:nvPr/>
          </p:nvSpPr>
          <p:spPr>
            <a:xfrm>
              <a:off x="8457984" y="4616288"/>
              <a:ext cx="12204" cy="230071"/>
            </a:xfrm>
            <a:custGeom>
              <a:avLst/>
              <a:gdLst/>
              <a:ahLst/>
              <a:cxnLst/>
              <a:rect l="l" t="t" r="r" b="b"/>
              <a:pathLst>
                <a:path w="190" h="3582" extrusionOk="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8457984" y="3409537"/>
              <a:ext cx="12204" cy="230071"/>
            </a:xfrm>
            <a:custGeom>
              <a:avLst/>
              <a:gdLst/>
              <a:ahLst/>
              <a:cxnLst/>
              <a:rect l="l" t="t" r="r" b="b"/>
              <a:pathLst>
                <a:path w="190" h="3582" extrusionOk="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8684330" y="3367659"/>
              <a:ext cx="176953" cy="259810"/>
            </a:xfrm>
            <a:custGeom>
              <a:avLst/>
              <a:gdLst/>
              <a:ahLst/>
              <a:cxnLst/>
              <a:rect l="l" t="t" r="r" b="b"/>
              <a:pathLst>
                <a:path w="2755" h="4045" extrusionOk="0">
                  <a:moveTo>
                    <a:pt x="0" y="0"/>
                  </a:moveTo>
                  <a:lnTo>
                    <a:pt x="0" y="4045"/>
                  </a:lnTo>
                  <a:lnTo>
                    <a:pt x="2755" y="4045"/>
                  </a:lnTo>
                  <a:lnTo>
                    <a:pt x="2755"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8766224" y="3621817"/>
              <a:ext cx="12139" cy="229108"/>
            </a:xfrm>
            <a:custGeom>
              <a:avLst/>
              <a:gdLst/>
              <a:ahLst/>
              <a:cxnLst/>
              <a:rect l="l" t="t" r="r" b="b"/>
              <a:pathLst>
                <a:path w="189" h="3567" extrusionOk="0">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8766224" y="3144203"/>
              <a:ext cx="12139" cy="230007"/>
            </a:xfrm>
            <a:custGeom>
              <a:avLst/>
              <a:gdLst/>
              <a:ahLst/>
              <a:cxnLst/>
              <a:rect l="l" t="t" r="r" b="b"/>
              <a:pathLst>
                <a:path w="189" h="3581" extrusionOk="0">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6826610" y="3524958"/>
              <a:ext cx="189157" cy="1001089"/>
            </a:xfrm>
            <a:custGeom>
              <a:avLst/>
              <a:gdLst/>
              <a:ahLst/>
              <a:cxnLst/>
              <a:rect l="l" t="t" r="r" b="b"/>
              <a:pathLst>
                <a:path w="2945" h="15586" extrusionOk="0">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7134849" y="3524958"/>
              <a:ext cx="190057" cy="155629"/>
            </a:xfrm>
            <a:custGeom>
              <a:avLst/>
              <a:gdLst/>
              <a:ahLst/>
              <a:cxnLst/>
              <a:rect l="l" t="t" r="r" b="b"/>
              <a:pathLst>
                <a:path w="2959" h="2423" extrusionOk="0">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8060466" y="4638640"/>
              <a:ext cx="189992" cy="219795"/>
            </a:xfrm>
            <a:custGeom>
              <a:avLst/>
              <a:gdLst/>
              <a:ahLst/>
              <a:cxnLst/>
              <a:rect l="l" t="t" r="r" b="b"/>
              <a:pathLst>
                <a:path w="2958" h="3422" extrusionOk="0">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8369604" y="3627405"/>
              <a:ext cx="189029" cy="1001089"/>
            </a:xfrm>
            <a:custGeom>
              <a:avLst/>
              <a:gdLst/>
              <a:ahLst/>
              <a:cxnLst/>
              <a:rect l="l" t="t" r="r" b="b"/>
              <a:pathLst>
                <a:path w="2943" h="15586" extrusionOk="0">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8677779" y="3362071"/>
              <a:ext cx="189093" cy="271950"/>
            </a:xfrm>
            <a:custGeom>
              <a:avLst/>
              <a:gdLst/>
              <a:ahLst/>
              <a:cxnLst/>
              <a:rect l="l" t="t" r="r" b="b"/>
              <a:pathLst>
                <a:path w="2944" h="4234" extrusionOk="0">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28;p30">
            <a:extLst>
              <a:ext uri="{FF2B5EF4-FFF2-40B4-BE49-F238E27FC236}">
                <a16:creationId xmlns:a16="http://schemas.microsoft.com/office/drawing/2014/main" id="{FA13694F-610F-6C9A-8D8F-CDBD0994D1CF}"/>
              </a:ext>
            </a:extLst>
          </p:cNvPr>
          <p:cNvSpPr txBox="1">
            <a:spLocks/>
          </p:cNvSpPr>
          <p:nvPr/>
        </p:nvSpPr>
        <p:spPr>
          <a:xfrm>
            <a:off x="5250246" y="1316795"/>
            <a:ext cx="1199700" cy="3927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ura"/>
              <a:buNone/>
              <a:defRPr sz="3000" b="1" i="0" u="none" strike="noStrike" cap="none">
                <a:solidFill>
                  <a:schemeClr val="dk1"/>
                </a:solidFill>
                <a:latin typeface="Jura"/>
                <a:ea typeface="Jura"/>
                <a:cs typeface="Jura"/>
                <a:sym typeface="Jura"/>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dirty="0"/>
              <a:t>06</a:t>
            </a:r>
          </a:p>
        </p:txBody>
      </p:sp>
      <p:sp>
        <p:nvSpPr>
          <p:cNvPr id="3" name="Google Shape;329;p30">
            <a:extLst>
              <a:ext uri="{FF2B5EF4-FFF2-40B4-BE49-F238E27FC236}">
                <a16:creationId xmlns:a16="http://schemas.microsoft.com/office/drawing/2014/main" id="{02D275DD-092F-9DFB-D1DC-AF629116A93E}"/>
              </a:ext>
            </a:extLst>
          </p:cNvPr>
          <p:cNvSpPr txBox="1">
            <a:spLocks/>
          </p:cNvSpPr>
          <p:nvPr/>
        </p:nvSpPr>
        <p:spPr>
          <a:xfrm>
            <a:off x="6586346" y="1316795"/>
            <a:ext cx="3211800" cy="3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Jura"/>
                <a:ea typeface="Jura"/>
                <a:cs typeface="Jura"/>
                <a:sym typeface="Jura"/>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Data Sources</a:t>
            </a:r>
          </a:p>
        </p:txBody>
      </p:sp>
      <p:sp>
        <p:nvSpPr>
          <p:cNvPr id="8" name="Google Shape;334;p30">
            <a:extLst>
              <a:ext uri="{FF2B5EF4-FFF2-40B4-BE49-F238E27FC236}">
                <a16:creationId xmlns:a16="http://schemas.microsoft.com/office/drawing/2014/main" id="{FBDFA805-D62A-F5EA-600E-29B85D110D6B}"/>
              </a:ext>
            </a:extLst>
          </p:cNvPr>
          <p:cNvSpPr txBox="1">
            <a:spLocks/>
          </p:cNvSpPr>
          <p:nvPr/>
        </p:nvSpPr>
        <p:spPr>
          <a:xfrm>
            <a:off x="5250246" y="3038000"/>
            <a:ext cx="1199700" cy="39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ura"/>
              <a:buNone/>
              <a:defRPr sz="3000" b="1" i="0" u="none" strike="noStrike" cap="none">
                <a:solidFill>
                  <a:schemeClr val="dk1"/>
                </a:solidFill>
                <a:latin typeface="Jura"/>
                <a:ea typeface="Jura"/>
                <a:cs typeface="Jura"/>
                <a:sym typeface="Jura"/>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dirty="0"/>
              <a:t>09</a:t>
            </a:r>
          </a:p>
        </p:txBody>
      </p:sp>
      <p:sp>
        <p:nvSpPr>
          <p:cNvPr id="9" name="Google Shape;335;p30">
            <a:extLst>
              <a:ext uri="{FF2B5EF4-FFF2-40B4-BE49-F238E27FC236}">
                <a16:creationId xmlns:a16="http://schemas.microsoft.com/office/drawing/2014/main" id="{47EC9412-914F-8AFB-3F94-0C1F5BC6FC87}"/>
              </a:ext>
            </a:extLst>
          </p:cNvPr>
          <p:cNvSpPr txBox="1">
            <a:spLocks/>
          </p:cNvSpPr>
          <p:nvPr/>
        </p:nvSpPr>
        <p:spPr>
          <a:xfrm>
            <a:off x="6586346" y="3038000"/>
            <a:ext cx="3211800" cy="3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Jura"/>
                <a:ea typeface="Jura"/>
                <a:cs typeface="Jura"/>
                <a:sym typeface="Jura"/>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Conclusion</a:t>
            </a:r>
          </a:p>
        </p:txBody>
      </p:sp>
      <p:sp>
        <p:nvSpPr>
          <p:cNvPr id="10" name="Google Shape;336;p30">
            <a:extLst>
              <a:ext uri="{FF2B5EF4-FFF2-40B4-BE49-F238E27FC236}">
                <a16:creationId xmlns:a16="http://schemas.microsoft.com/office/drawing/2014/main" id="{C7C4EF06-D4A1-4094-D703-62B5CB514567}"/>
              </a:ext>
            </a:extLst>
          </p:cNvPr>
          <p:cNvSpPr txBox="1">
            <a:spLocks/>
          </p:cNvSpPr>
          <p:nvPr/>
        </p:nvSpPr>
        <p:spPr>
          <a:xfrm>
            <a:off x="5250246" y="2464265"/>
            <a:ext cx="1199700" cy="3927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ura"/>
              <a:buNone/>
              <a:defRPr sz="3000" b="1" i="0" u="none" strike="noStrike" cap="none">
                <a:solidFill>
                  <a:schemeClr val="dk1"/>
                </a:solidFill>
                <a:latin typeface="Jura"/>
                <a:ea typeface="Jura"/>
                <a:cs typeface="Jura"/>
                <a:sym typeface="Jura"/>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dirty="0"/>
              <a:t>08</a:t>
            </a:r>
          </a:p>
        </p:txBody>
      </p:sp>
      <p:sp>
        <p:nvSpPr>
          <p:cNvPr id="11" name="Google Shape;337;p30">
            <a:extLst>
              <a:ext uri="{FF2B5EF4-FFF2-40B4-BE49-F238E27FC236}">
                <a16:creationId xmlns:a16="http://schemas.microsoft.com/office/drawing/2014/main" id="{A7DB1256-E101-B895-B3E1-8EF7A94F464E}"/>
              </a:ext>
            </a:extLst>
          </p:cNvPr>
          <p:cNvSpPr txBox="1">
            <a:spLocks/>
          </p:cNvSpPr>
          <p:nvPr/>
        </p:nvSpPr>
        <p:spPr>
          <a:xfrm>
            <a:off x="6586346" y="2464265"/>
            <a:ext cx="3211800" cy="3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Jura"/>
                <a:ea typeface="Jura"/>
                <a:cs typeface="Jura"/>
                <a:sym typeface="Jura"/>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Results &amp; Findings</a:t>
            </a:r>
          </a:p>
        </p:txBody>
      </p:sp>
      <p:sp>
        <p:nvSpPr>
          <p:cNvPr id="12" name="Google Shape;338;p30">
            <a:extLst>
              <a:ext uri="{FF2B5EF4-FFF2-40B4-BE49-F238E27FC236}">
                <a16:creationId xmlns:a16="http://schemas.microsoft.com/office/drawing/2014/main" id="{CCF3B0FE-4A6D-3BD1-ADFC-D3819AB11FF1}"/>
              </a:ext>
            </a:extLst>
          </p:cNvPr>
          <p:cNvSpPr txBox="1">
            <a:spLocks/>
          </p:cNvSpPr>
          <p:nvPr/>
        </p:nvSpPr>
        <p:spPr>
          <a:xfrm>
            <a:off x="5250246" y="1890530"/>
            <a:ext cx="1199700" cy="39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ura"/>
              <a:buNone/>
              <a:defRPr sz="3000" b="1" i="0" u="none" strike="noStrike" cap="none">
                <a:solidFill>
                  <a:schemeClr val="dk1"/>
                </a:solidFill>
                <a:latin typeface="Jura"/>
                <a:ea typeface="Jura"/>
                <a:cs typeface="Jura"/>
                <a:sym typeface="Jura"/>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dirty="0"/>
              <a:t>07</a:t>
            </a:r>
          </a:p>
        </p:txBody>
      </p:sp>
      <p:sp>
        <p:nvSpPr>
          <p:cNvPr id="13" name="Google Shape;339;p30">
            <a:extLst>
              <a:ext uri="{FF2B5EF4-FFF2-40B4-BE49-F238E27FC236}">
                <a16:creationId xmlns:a16="http://schemas.microsoft.com/office/drawing/2014/main" id="{01FC8F62-BAEB-5F20-84C5-1358D766BA41}"/>
              </a:ext>
            </a:extLst>
          </p:cNvPr>
          <p:cNvSpPr txBox="1">
            <a:spLocks/>
          </p:cNvSpPr>
          <p:nvPr/>
        </p:nvSpPr>
        <p:spPr>
          <a:xfrm>
            <a:off x="6586346" y="1890530"/>
            <a:ext cx="3211800" cy="3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Jura"/>
                <a:ea typeface="Jura"/>
                <a:cs typeface="Jura"/>
                <a:sym typeface="Jura"/>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Data Analysis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1"/>
          <p:cNvSpPr txBox="1">
            <a:spLocks noGrp="1"/>
          </p:cNvSpPr>
          <p:nvPr>
            <p:ph type="title"/>
          </p:nvPr>
        </p:nvSpPr>
        <p:spPr>
          <a:xfrm>
            <a:off x="436134" y="382788"/>
            <a:ext cx="3450065" cy="892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0" dirty="0">
                <a:solidFill>
                  <a:schemeClr val="accent4"/>
                </a:solidFill>
                <a:latin typeface="Angsana New" panose="02020603050405020304" pitchFamily="18" charset="-34"/>
                <a:cs typeface="Angsana New" panose="02020603050405020304" pitchFamily="18" charset="-34"/>
              </a:rPr>
              <a:t>Introduction</a:t>
            </a:r>
            <a:r>
              <a:rPr lang="en" dirty="0"/>
              <a:t>:</a:t>
            </a:r>
            <a:endParaRPr dirty="0"/>
          </a:p>
        </p:txBody>
      </p:sp>
      <p:sp>
        <p:nvSpPr>
          <p:cNvPr id="378" name="Google Shape;378;p31"/>
          <p:cNvSpPr txBox="1">
            <a:spLocks noGrp="1"/>
          </p:cNvSpPr>
          <p:nvPr>
            <p:ph type="subTitle" idx="1"/>
          </p:nvPr>
        </p:nvSpPr>
        <p:spPr>
          <a:xfrm>
            <a:off x="368332" y="1686769"/>
            <a:ext cx="4875613" cy="3183277"/>
          </a:xfrm>
          <a:prstGeom prst="rect">
            <a:avLst/>
          </a:prstGeom>
        </p:spPr>
        <p:txBody>
          <a:bodyPr spcFirstLastPara="1" wrap="square" lIns="91425" tIns="91425" rIns="91425" bIns="91425" anchor="t" anchorCtr="0">
            <a:noAutofit/>
          </a:bodyPr>
          <a:lstStyle/>
          <a:p>
            <a:pPr algn="just">
              <a:lnSpc>
                <a:spcPct val="115000"/>
              </a:lnSpc>
              <a:spcAft>
                <a:spcPts val="800"/>
              </a:spcAft>
              <a:buSzPts val="1000"/>
              <a:tabLst>
                <a:tab pos="457200" algn="l"/>
              </a:tabLst>
            </a:pPr>
            <a:r>
              <a:rPr lang="en-IN" sz="16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TCS</a:t>
            </a:r>
            <a:r>
              <a:rPr lang="en-IN" sz="1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Global leader in IT services and consulting.</a:t>
            </a:r>
          </a:p>
          <a:p>
            <a:pPr algn="just">
              <a:lnSpc>
                <a:spcPct val="115000"/>
              </a:lnSpc>
              <a:spcAft>
                <a:spcPts val="800"/>
              </a:spcAft>
              <a:buSzPts val="1000"/>
              <a:tabLst>
                <a:tab pos="457200" algn="l"/>
              </a:tabLst>
            </a:pPr>
            <a:r>
              <a:rPr lang="en-IN" sz="16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HUL</a:t>
            </a:r>
            <a:r>
              <a:rPr lang="en-IN" sz="1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Leading FMCG company in India with a diverse product range.</a:t>
            </a:r>
          </a:p>
          <a:p>
            <a:pPr algn="just">
              <a:lnSpc>
                <a:spcPct val="115000"/>
              </a:lnSpc>
              <a:spcAft>
                <a:spcPts val="800"/>
              </a:spcAft>
              <a:buSzPts val="1000"/>
              <a:tabLst>
                <a:tab pos="457200" algn="l"/>
              </a:tabLst>
            </a:pPr>
            <a:r>
              <a:rPr lang="en-IN" sz="16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Mahindra &amp; Mahindra</a:t>
            </a:r>
            <a:r>
              <a:rPr lang="en-IN" sz="1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Major player in the automotive sector, also involved in agribusiness.</a:t>
            </a:r>
          </a:p>
          <a:p>
            <a:pPr algn="just">
              <a:lnSpc>
                <a:spcPct val="115000"/>
              </a:lnSpc>
              <a:spcAft>
                <a:spcPts val="800"/>
              </a:spcAft>
              <a:buSzPts val="1000"/>
              <a:tabLst>
                <a:tab pos="457200" algn="l"/>
              </a:tabLst>
            </a:pPr>
            <a:r>
              <a:rPr lang="en-IN" sz="16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Divi’s Laboratories</a:t>
            </a:r>
            <a:r>
              <a:rPr lang="en-IN" sz="1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Specializes in Active Pharmaceutical Ingredients (APIs) and contract research.</a:t>
            </a:r>
            <a:br>
              <a:rPr lang="en-IN"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br>
            <a:endParaRPr lang="en-IN" sz="1050" dirty="0">
              <a:solidFill>
                <a:schemeClr val="tx1"/>
              </a:solidFill>
            </a:endParaRPr>
          </a:p>
        </p:txBody>
      </p:sp>
      <p:sp>
        <p:nvSpPr>
          <p:cNvPr id="2" name="Google Shape;378;p31">
            <a:extLst>
              <a:ext uri="{FF2B5EF4-FFF2-40B4-BE49-F238E27FC236}">
                <a16:creationId xmlns:a16="http://schemas.microsoft.com/office/drawing/2014/main" id="{A363FC0F-1F00-2E69-4E06-C33AA51A1187}"/>
              </a:ext>
            </a:extLst>
          </p:cNvPr>
          <p:cNvSpPr txBox="1">
            <a:spLocks/>
          </p:cNvSpPr>
          <p:nvPr/>
        </p:nvSpPr>
        <p:spPr>
          <a:xfrm>
            <a:off x="368332" y="1275634"/>
            <a:ext cx="4724684" cy="4111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Light"/>
              <a:buChar char="●"/>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bert Sans"/>
                <a:ea typeface="Albert Sans"/>
                <a:cs typeface="Albert Sans"/>
                <a:sym typeface="Albert Sans"/>
              </a:defRPr>
            </a:lvl9pPr>
          </a:lstStyle>
          <a:p>
            <a:pPr marL="152400" indent="0">
              <a:lnSpc>
                <a:spcPct val="115000"/>
              </a:lnSpc>
              <a:spcAft>
                <a:spcPts val="800"/>
              </a:spcAft>
              <a:buSzPts val="1000"/>
              <a:buFont typeface="Albert Sans Light"/>
              <a:buNone/>
              <a:tabLst>
                <a:tab pos="457200" algn="l"/>
              </a:tabLst>
            </a:pPr>
            <a:r>
              <a:rPr lang="en-IN" sz="1600" b="1"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Company Overview</a:t>
            </a:r>
            <a:r>
              <a:rPr lang="en-IN" sz="1600"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a:t>
            </a:r>
            <a:endParaRPr lang="en-IN" sz="1050" dirty="0">
              <a:solidFill>
                <a:schemeClr val="tx1"/>
              </a:solidFill>
            </a:endParaRPr>
          </a:p>
        </p:txBody>
      </p:sp>
      <p:pic>
        <p:nvPicPr>
          <p:cNvPr id="8" name="Picture 7" descr="A red and white logo&#10;&#10;Description automatically generated">
            <a:extLst>
              <a:ext uri="{FF2B5EF4-FFF2-40B4-BE49-F238E27FC236}">
                <a16:creationId xmlns:a16="http://schemas.microsoft.com/office/drawing/2014/main" id="{3981232A-0D7B-006E-246B-526A107C4194}"/>
              </a:ext>
            </a:extLst>
          </p:cNvPr>
          <p:cNvPicPr>
            <a:picLocks noChangeAspect="1"/>
          </p:cNvPicPr>
          <p:nvPr/>
        </p:nvPicPr>
        <p:blipFill>
          <a:blip r:embed="rId3"/>
          <a:stretch>
            <a:fillRect/>
          </a:stretch>
        </p:blipFill>
        <p:spPr>
          <a:xfrm>
            <a:off x="7278473" y="1356487"/>
            <a:ext cx="1497195" cy="1497195"/>
          </a:xfrm>
          <a:prstGeom prst="rect">
            <a:avLst/>
          </a:prstGeom>
          <a:ln>
            <a:noFill/>
          </a:ln>
          <a:effectLst>
            <a:outerShdw blurRad="292100" dist="139700" dir="2700000" algn="tl" rotWithShape="0">
              <a:srgbClr val="333333">
                <a:alpha val="65000"/>
              </a:srgbClr>
            </a:outerShdw>
          </a:effectLst>
        </p:spPr>
      </p:pic>
      <p:pic>
        <p:nvPicPr>
          <p:cNvPr id="10" name="Picture 9" descr="A close-up of a company logo&#10;&#10;Description automatically generated">
            <a:extLst>
              <a:ext uri="{FF2B5EF4-FFF2-40B4-BE49-F238E27FC236}">
                <a16:creationId xmlns:a16="http://schemas.microsoft.com/office/drawing/2014/main" id="{1422F59E-9D8D-7D11-2565-29DBF5F69A1B}"/>
              </a:ext>
            </a:extLst>
          </p:cNvPr>
          <p:cNvPicPr>
            <a:picLocks noChangeAspect="1"/>
          </p:cNvPicPr>
          <p:nvPr/>
        </p:nvPicPr>
        <p:blipFill>
          <a:blip r:embed="rId4"/>
          <a:stretch>
            <a:fillRect/>
          </a:stretch>
        </p:blipFill>
        <p:spPr>
          <a:xfrm>
            <a:off x="5710896" y="955489"/>
            <a:ext cx="1462559" cy="1462559"/>
          </a:xfrm>
          <a:prstGeom prst="rect">
            <a:avLst/>
          </a:prstGeom>
          <a:ln>
            <a:noFill/>
          </a:ln>
          <a:effectLst>
            <a:outerShdw blurRad="292100" dist="139700" dir="2700000" algn="tl" rotWithShape="0">
              <a:srgbClr val="333333">
                <a:alpha val="65000"/>
              </a:srgbClr>
            </a:outerShdw>
          </a:effectLst>
        </p:spPr>
      </p:pic>
      <p:pic>
        <p:nvPicPr>
          <p:cNvPr id="12" name="Picture 11" descr="A blue and white logo&#10;&#10;Description automatically generated">
            <a:extLst>
              <a:ext uri="{FF2B5EF4-FFF2-40B4-BE49-F238E27FC236}">
                <a16:creationId xmlns:a16="http://schemas.microsoft.com/office/drawing/2014/main" id="{F2D095A3-9359-5A48-D120-E3DFF5779B72}"/>
              </a:ext>
            </a:extLst>
          </p:cNvPr>
          <p:cNvPicPr>
            <a:picLocks noChangeAspect="1"/>
          </p:cNvPicPr>
          <p:nvPr/>
        </p:nvPicPr>
        <p:blipFill>
          <a:blip r:embed="rId5"/>
          <a:stretch>
            <a:fillRect/>
          </a:stretch>
        </p:blipFill>
        <p:spPr>
          <a:xfrm>
            <a:off x="5710896" y="2510661"/>
            <a:ext cx="1462560" cy="1462560"/>
          </a:xfrm>
          <a:prstGeom prst="rect">
            <a:avLst/>
          </a:prstGeom>
          <a:ln>
            <a:noFill/>
          </a:ln>
          <a:effectLst>
            <a:outerShdw blurRad="292100" dist="139700" dir="2700000" algn="tl" rotWithShape="0">
              <a:srgbClr val="333333">
                <a:alpha val="65000"/>
              </a:srgbClr>
            </a:outerShdw>
          </a:effectLst>
        </p:spPr>
      </p:pic>
      <p:pic>
        <p:nvPicPr>
          <p:cNvPr id="14" name="Picture 13" descr="A red logo with stripes&#10;&#10;Description automatically generated">
            <a:extLst>
              <a:ext uri="{FF2B5EF4-FFF2-40B4-BE49-F238E27FC236}">
                <a16:creationId xmlns:a16="http://schemas.microsoft.com/office/drawing/2014/main" id="{6E0FEDC9-DEDE-5EF7-0263-A3B9F8F92CC7}"/>
              </a:ext>
            </a:extLst>
          </p:cNvPr>
          <p:cNvPicPr>
            <a:picLocks noChangeAspect="1"/>
          </p:cNvPicPr>
          <p:nvPr/>
        </p:nvPicPr>
        <p:blipFill>
          <a:blip r:embed="rId6"/>
          <a:stretch>
            <a:fillRect/>
          </a:stretch>
        </p:blipFill>
        <p:spPr>
          <a:xfrm>
            <a:off x="7295790" y="2950545"/>
            <a:ext cx="1462560" cy="146256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2"/>
          <p:cNvSpPr txBox="1">
            <a:spLocks noGrp="1"/>
          </p:cNvSpPr>
          <p:nvPr>
            <p:ph type="title"/>
          </p:nvPr>
        </p:nvSpPr>
        <p:spPr>
          <a:xfrm>
            <a:off x="670701" y="129492"/>
            <a:ext cx="7717800" cy="92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0" dirty="0">
                <a:solidFill>
                  <a:schemeClr val="accent4"/>
                </a:solidFill>
                <a:latin typeface="Angsana New" panose="02020603050405020304" pitchFamily="18" charset="-34"/>
                <a:cs typeface="Angsana New" panose="02020603050405020304" pitchFamily="18" charset="-34"/>
              </a:rPr>
              <a:t>Problem</a:t>
            </a:r>
            <a:r>
              <a:rPr lang="en" dirty="0"/>
              <a:t> </a:t>
            </a:r>
            <a:r>
              <a:rPr lang="en" sz="6000" b="0" dirty="0">
                <a:solidFill>
                  <a:schemeClr val="accent4"/>
                </a:solidFill>
                <a:latin typeface="Angsana New" panose="02020603050405020304" pitchFamily="18" charset="-34"/>
                <a:cs typeface="Angsana New" panose="02020603050405020304" pitchFamily="18" charset="-34"/>
              </a:rPr>
              <a:t>Framing:</a:t>
            </a:r>
            <a:endParaRPr dirty="0"/>
          </a:p>
        </p:txBody>
      </p:sp>
      <p:grpSp>
        <p:nvGrpSpPr>
          <p:cNvPr id="387" name="Google Shape;387;p32"/>
          <p:cNvGrpSpPr/>
          <p:nvPr/>
        </p:nvGrpSpPr>
        <p:grpSpPr>
          <a:xfrm>
            <a:off x="26233" y="-124689"/>
            <a:ext cx="809208" cy="1046018"/>
            <a:chOff x="11013135" y="64478"/>
            <a:chExt cx="1202212" cy="1920269"/>
          </a:xfrm>
        </p:grpSpPr>
        <p:sp>
          <p:nvSpPr>
            <p:cNvPr id="388" name="Google Shape;388;p32"/>
            <p:cNvSpPr/>
            <p:nvPr/>
          </p:nvSpPr>
          <p:spPr>
            <a:xfrm>
              <a:off x="11018723" y="1293580"/>
              <a:ext cx="177018" cy="169567"/>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11013135" y="1287093"/>
              <a:ext cx="189093" cy="181642"/>
            </a:xfrm>
            <a:custGeom>
              <a:avLst/>
              <a:gdLst/>
              <a:ahLst/>
              <a:cxnLst/>
              <a:rect l="l" t="t" r="r" b="b"/>
              <a:pathLst>
                <a:path w="2944" h="2828" extrusionOk="0">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101580" y="1457495"/>
              <a:ext cx="12204" cy="229108"/>
            </a:xfrm>
            <a:custGeom>
              <a:avLst/>
              <a:gdLst/>
              <a:ahLst/>
              <a:cxnLst/>
              <a:rect l="l" t="t" r="r" b="b"/>
              <a:pathLst>
                <a:path w="190" h="3567" extrusionOk="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1101580" y="1069226"/>
              <a:ext cx="12204" cy="230008"/>
            </a:xfrm>
            <a:custGeom>
              <a:avLst/>
              <a:gdLst/>
              <a:ahLst/>
              <a:cxnLst/>
              <a:rect l="l" t="t" r="r" b="b"/>
              <a:pathLst>
                <a:path w="190" h="3581" extrusionOk="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11327862" y="288897"/>
              <a:ext cx="177018" cy="988949"/>
            </a:xfrm>
            <a:custGeom>
              <a:avLst/>
              <a:gdLst/>
              <a:ahLst/>
              <a:cxnLst/>
              <a:rect l="l" t="t" r="r" b="b"/>
              <a:pathLst>
                <a:path w="2756" h="15397" extrusionOk="0">
                  <a:moveTo>
                    <a:pt x="1" y="1"/>
                  </a:moveTo>
                  <a:lnTo>
                    <a:pt x="1" y="15397"/>
                  </a:lnTo>
                  <a:lnTo>
                    <a:pt x="2755" y="15397"/>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11409819" y="1271228"/>
              <a:ext cx="12139" cy="230136"/>
            </a:xfrm>
            <a:custGeom>
              <a:avLst/>
              <a:gdLst/>
              <a:ahLst/>
              <a:cxnLst/>
              <a:rect l="l" t="t" r="r" b="b"/>
              <a:pathLst>
                <a:path w="189" h="3583" extrusionOk="0">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11409819" y="64478"/>
              <a:ext cx="12139" cy="230072"/>
            </a:xfrm>
            <a:custGeom>
              <a:avLst/>
              <a:gdLst/>
              <a:ahLst/>
              <a:cxnLst/>
              <a:rect l="l" t="t" r="r" b="b"/>
              <a:pathLst>
                <a:path w="189" h="3582" extrusionOk="0">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11723667" y="771380"/>
              <a:ext cx="176954" cy="988949"/>
            </a:xfrm>
            <a:custGeom>
              <a:avLst/>
              <a:gdLst/>
              <a:ahLst/>
              <a:cxnLst/>
              <a:rect l="l" t="t" r="r" b="b"/>
              <a:pathLst>
                <a:path w="2755" h="15397" extrusionOk="0">
                  <a:moveTo>
                    <a:pt x="0" y="0"/>
                  </a:moveTo>
                  <a:lnTo>
                    <a:pt x="0" y="15396"/>
                  </a:lnTo>
                  <a:lnTo>
                    <a:pt x="2755" y="15396"/>
                  </a:lnTo>
                  <a:lnTo>
                    <a:pt x="2755"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11806459" y="1754675"/>
              <a:ext cx="12204" cy="230072"/>
            </a:xfrm>
            <a:custGeom>
              <a:avLst/>
              <a:gdLst/>
              <a:ahLst/>
              <a:cxnLst/>
              <a:rect l="l" t="t" r="r" b="b"/>
              <a:pathLst>
                <a:path w="190" h="3582" extrusionOk="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11806459" y="547924"/>
              <a:ext cx="12204" cy="230072"/>
            </a:xfrm>
            <a:custGeom>
              <a:avLst/>
              <a:gdLst/>
              <a:ahLst/>
              <a:cxnLst/>
              <a:rect l="l" t="t" r="r" b="b"/>
              <a:pathLst>
                <a:path w="190" h="3582" extrusionOk="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12032805" y="506047"/>
              <a:ext cx="176954" cy="259810"/>
            </a:xfrm>
            <a:custGeom>
              <a:avLst/>
              <a:gdLst/>
              <a:ahLst/>
              <a:cxnLst/>
              <a:rect l="l" t="t" r="r" b="b"/>
              <a:pathLst>
                <a:path w="2755" h="4045" extrusionOk="0">
                  <a:moveTo>
                    <a:pt x="0" y="0"/>
                  </a:moveTo>
                  <a:lnTo>
                    <a:pt x="0" y="4045"/>
                  </a:lnTo>
                  <a:lnTo>
                    <a:pt x="2755" y="4045"/>
                  </a:lnTo>
                  <a:lnTo>
                    <a:pt x="2755"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12114699" y="760204"/>
              <a:ext cx="12139" cy="229108"/>
            </a:xfrm>
            <a:custGeom>
              <a:avLst/>
              <a:gdLst/>
              <a:ahLst/>
              <a:cxnLst/>
              <a:rect l="l" t="t" r="r" b="b"/>
              <a:pathLst>
                <a:path w="189" h="3567" extrusionOk="0">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12114699" y="282591"/>
              <a:ext cx="12139" cy="230008"/>
            </a:xfrm>
            <a:custGeom>
              <a:avLst/>
              <a:gdLst/>
              <a:ahLst/>
              <a:cxnLst/>
              <a:rect l="l" t="t" r="r" b="b"/>
              <a:pathLst>
                <a:path w="189" h="3581" extrusionOk="0">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11321310" y="282346"/>
              <a:ext cx="189157" cy="1001089"/>
            </a:xfrm>
            <a:custGeom>
              <a:avLst/>
              <a:gdLst/>
              <a:ahLst/>
              <a:cxnLst/>
              <a:rect l="l" t="t" r="r" b="b"/>
              <a:pathLst>
                <a:path w="2945" h="15586" extrusionOk="0">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11718079" y="765792"/>
              <a:ext cx="189029" cy="1001089"/>
            </a:xfrm>
            <a:custGeom>
              <a:avLst/>
              <a:gdLst/>
              <a:ahLst/>
              <a:cxnLst/>
              <a:rect l="l" t="t" r="r" b="b"/>
              <a:pathLst>
                <a:path w="2943" h="15586" extrusionOk="0">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12026254" y="500459"/>
              <a:ext cx="189093" cy="271950"/>
            </a:xfrm>
            <a:custGeom>
              <a:avLst/>
              <a:gdLst/>
              <a:ahLst/>
              <a:cxnLst/>
              <a:rect l="l" t="t" r="r" b="b"/>
              <a:pathLst>
                <a:path w="2944" h="4234" extrusionOk="0">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12;p37">
            <a:extLst>
              <a:ext uri="{FF2B5EF4-FFF2-40B4-BE49-F238E27FC236}">
                <a16:creationId xmlns:a16="http://schemas.microsoft.com/office/drawing/2014/main" id="{6FE2EA1C-0D42-A518-FF49-9F35DFA2E801}"/>
              </a:ext>
            </a:extLst>
          </p:cNvPr>
          <p:cNvGrpSpPr/>
          <p:nvPr/>
        </p:nvGrpSpPr>
        <p:grpSpPr>
          <a:xfrm>
            <a:off x="5745826" y="3198831"/>
            <a:ext cx="3107590" cy="1733708"/>
            <a:chOff x="4958237" y="1845233"/>
            <a:chExt cx="2563629" cy="1706722"/>
          </a:xfrm>
        </p:grpSpPr>
        <p:sp>
          <p:nvSpPr>
            <p:cNvPr id="8" name="Google Shape;513;p37">
              <a:extLst>
                <a:ext uri="{FF2B5EF4-FFF2-40B4-BE49-F238E27FC236}">
                  <a16:creationId xmlns:a16="http://schemas.microsoft.com/office/drawing/2014/main" id="{790B1D13-6D9C-B5C6-E5B3-655AFD8669ED}"/>
                </a:ext>
              </a:extLst>
            </p:cNvPr>
            <p:cNvSpPr/>
            <p:nvPr/>
          </p:nvSpPr>
          <p:spPr>
            <a:xfrm>
              <a:off x="4964557" y="2263827"/>
              <a:ext cx="170769" cy="243503"/>
            </a:xfrm>
            <a:custGeom>
              <a:avLst/>
              <a:gdLst/>
              <a:ahLst/>
              <a:cxnLst/>
              <a:rect l="l" t="t" r="r" b="b"/>
              <a:pathLst>
                <a:path w="2756" h="3930" extrusionOk="0">
                  <a:moveTo>
                    <a:pt x="1" y="0"/>
                  </a:moveTo>
                  <a:lnTo>
                    <a:pt x="1" y="3929"/>
                  </a:lnTo>
                  <a:lnTo>
                    <a:pt x="2755" y="3929"/>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4;p37">
              <a:extLst>
                <a:ext uri="{FF2B5EF4-FFF2-40B4-BE49-F238E27FC236}">
                  <a16:creationId xmlns:a16="http://schemas.microsoft.com/office/drawing/2014/main" id="{FC580BDE-3BA7-D03C-D9C3-8C735CE3371F}"/>
                </a:ext>
              </a:extLst>
            </p:cNvPr>
            <p:cNvSpPr/>
            <p:nvPr/>
          </p:nvSpPr>
          <p:spPr>
            <a:xfrm>
              <a:off x="4958237" y="2257569"/>
              <a:ext cx="182480" cy="256019"/>
            </a:xfrm>
            <a:custGeom>
              <a:avLst/>
              <a:gdLst/>
              <a:ahLst/>
              <a:cxnLst/>
              <a:rect l="l" t="t" r="r" b="b"/>
              <a:pathLst>
                <a:path w="2945" h="4132" extrusionOk="0">
                  <a:moveTo>
                    <a:pt x="2755" y="188"/>
                  </a:moveTo>
                  <a:lnTo>
                    <a:pt x="2755" y="3943"/>
                  </a:lnTo>
                  <a:lnTo>
                    <a:pt x="190" y="3943"/>
                  </a:lnTo>
                  <a:lnTo>
                    <a:pt x="190" y="188"/>
                  </a:lnTo>
                  <a:close/>
                  <a:moveTo>
                    <a:pt x="103" y="0"/>
                  </a:moveTo>
                  <a:cubicBezTo>
                    <a:pt x="45" y="0"/>
                    <a:pt x="1" y="43"/>
                    <a:pt x="1" y="101"/>
                  </a:cubicBezTo>
                  <a:lnTo>
                    <a:pt x="1" y="4030"/>
                  </a:lnTo>
                  <a:cubicBezTo>
                    <a:pt x="1" y="4088"/>
                    <a:pt x="45" y="4131"/>
                    <a:pt x="103" y="4131"/>
                  </a:cubicBezTo>
                  <a:lnTo>
                    <a:pt x="2857" y="4131"/>
                  </a:lnTo>
                  <a:cubicBezTo>
                    <a:pt x="2900" y="4131"/>
                    <a:pt x="2944" y="4088"/>
                    <a:pt x="2944" y="4030"/>
                  </a:cubicBezTo>
                  <a:lnTo>
                    <a:pt x="2944" y="101"/>
                  </a:lnTo>
                  <a:cubicBezTo>
                    <a:pt x="2944" y="43"/>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5;p37">
              <a:extLst>
                <a:ext uri="{FF2B5EF4-FFF2-40B4-BE49-F238E27FC236}">
                  <a16:creationId xmlns:a16="http://schemas.microsoft.com/office/drawing/2014/main" id="{F798A4A8-5BFB-8A6C-B54E-F5BD0BD73DCA}"/>
                </a:ext>
              </a:extLst>
            </p:cNvPr>
            <p:cNvSpPr/>
            <p:nvPr/>
          </p:nvSpPr>
          <p:spPr>
            <a:xfrm>
              <a:off x="5043617" y="2501872"/>
              <a:ext cx="11711" cy="221011"/>
            </a:xfrm>
            <a:custGeom>
              <a:avLst/>
              <a:gdLst/>
              <a:ahLst/>
              <a:cxnLst/>
              <a:rect l="l" t="t" r="r" b="b"/>
              <a:pathLst>
                <a:path w="189" h="3567" extrusionOk="0">
                  <a:moveTo>
                    <a:pt x="101" y="0"/>
                  </a:moveTo>
                  <a:cubicBezTo>
                    <a:pt x="43" y="0"/>
                    <a:pt x="0" y="43"/>
                    <a:pt x="0" y="87"/>
                  </a:cubicBezTo>
                  <a:lnTo>
                    <a:pt x="0" y="3480"/>
                  </a:lnTo>
                  <a:cubicBezTo>
                    <a:pt x="0" y="3523"/>
                    <a:pt x="43" y="3567"/>
                    <a:pt x="101" y="3567"/>
                  </a:cubicBezTo>
                  <a:cubicBezTo>
                    <a:pt x="145" y="3567"/>
                    <a:pt x="188" y="3523"/>
                    <a:pt x="188" y="3480"/>
                  </a:cubicBezTo>
                  <a:lnTo>
                    <a:pt x="188" y="87"/>
                  </a:lnTo>
                  <a:cubicBezTo>
                    <a:pt x="188" y="43"/>
                    <a:pt x="145" y="0"/>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6;p37">
              <a:extLst>
                <a:ext uri="{FF2B5EF4-FFF2-40B4-BE49-F238E27FC236}">
                  <a16:creationId xmlns:a16="http://schemas.microsoft.com/office/drawing/2014/main" id="{FABAF70B-3108-6C0A-52AF-E0552E0E2F87}"/>
                </a:ext>
              </a:extLst>
            </p:cNvPr>
            <p:cNvSpPr/>
            <p:nvPr/>
          </p:nvSpPr>
          <p:spPr>
            <a:xfrm>
              <a:off x="5043617" y="2048210"/>
              <a:ext cx="11711" cy="221073"/>
            </a:xfrm>
            <a:custGeom>
              <a:avLst/>
              <a:gdLst/>
              <a:ahLst/>
              <a:cxnLst/>
              <a:rect l="l" t="t" r="r" b="b"/>
              <a:pathLst>
                <a:path w="189" h="3568" extrusionOk="0">
                  <a:moveTo>
                    <a:pt x="101" y="1"/>
                  </a:moveTo>
                  <a:cubicBezTo>
                    <a:pt x="43" y="1"/>
                    <a:pt x="0" y="30"/>
                    <a:pt x="0" y="88"/>
                  </a:cubicBezTo>
                  <a:lnTo>
                    <a:pt x="0" y="3480"/>
                  </a:lnTo>
                  <a:cubicBezTo>
                    <a:pt x="0" y="3524"/>
                    <a:pt x="43" y="3567"/>
                    <a:pt x="101" y="3567"/>
                  </a:cubicBezTo>
                  <a:cubicBezTo>
                    <a:pt x="145" y="3567"/>
                    <a:pt x="188" y="3524"/>
                    <a:pt x="188" y="3480"/>
                  </a:cubicBezTo>
                  <a:lnTo>
                    <a:pt x="188" y="88"/>
                  </a:lnTo>
                  <a:cubicBezTo>
                    <a:pt x="188" y="30"/>
                    <a:pt x="145" y="1"/>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37">
              <a:extLst>
                <a:ext uri="{FF2B5EF4-FFF2-40B4-BE49-F238E27FC236}">
                  <a16:creationId xmlns:a16="http://schemas.microsoft.com/office/drawing/2014/main" id="{53AC6080-33A0-42DC-18E1-AF1713C305EB}"/>
                </a:ext>
              </a:extLst>
            </p:cNvPr>
            <p:cNvSpPr/>
            <p:nvPr/>
          </p:nvSpPr>
          <p:spPr>
            <a:xfrm>
              <a:off x="5261837" y="2520708"/>
              <a:ext cx="170769" cy="677347"/>
            </a:xfrm>
            <a:custGeom>
              <a:avLst/>
              <a:gdLst/>
              <a:ahLst/>
              <a:cxnLst/>
              <a:rect l="l" t="t" r="r" b="b"/>
              <a:pathLst>
                <a:path w="2756" h="10932" extrusionOk="0">
                  <a:moveTo>
                    <a:pt x="1" y="0"/>
                  </a:moveTo>
                  <a:lnTo>
                    <a:pt x="1" y="10931"/>
                  </a:lnTo>
                  <a:lnTo>
                    <a:pt x="2755" y="10931"/>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37">
              <a:extLst>
                <a:ext uri="{FF2B5EF4-FFF2-40B4-BE49-F238E27FC236}">
                  <a16:creationId xmlns:a16="http://schemas.microsoft.com/office/drawing/2014/main" id="{C0AD332A-08FF-F0DE-E643-B26A61567BB7}"/>
                </a:ext>
              </a:extLst>
            </p:cNvPr>
            <p:cNvSpPr/>
            <p:nvPr/>
          </p:nvSpPr>
          <p:spPr>
            <a:xfrm>
              <a:off x="5255579" y="2514450"/>
              <a:ext cx="183347" cy="688995"/>
            </a:xfrm>
            <a:custGeom>
              <a:avLst/>
              <a:gdLst/>
              <a:ahLst/>
              <a:cxnLst/>
              <a:rect l="l" t="t" r="r" b="b"/>
              <a:pathLst>
                <a:path w="2959" h="11120" extrusionOk="0">
                  <a:moveTo>
                    <a:pt x="2769" y="188"/>
                  </a:moveTo>
                  <a:lnTo>
                    <a:pt x="2769" y="10931"/>
                  </a:lnTo>
                  <a:lnTo>
                    <a:pt x="189" y="10931"/>
                  </a:lnTo>
                  <a:lnTo>
                    <a:pt x="189" y="188"/>
                  </a:lnTo>
                  <a:close/>
                  <a:moveTo>
                    <a:pt x="102" y="0"/>
                  </a:moveTo>
                  <a:cubicBezTo>
                    <a:pt x="44" y="0"/>
                    <a:pt x="1" y="43"/>
                    <a:pt x="1" y="101"/>
                  </a:cubicBezTo>
                  <a:lnTo>
                    <a:pt x="1" y="11032"/>
                  </a:lnTo>
                  <a:cubicBezTo>
                    <a:pt x="1" y="11076"/>
                    <a:pt x="44" y="11119"/>
                    <a:pt x="102" y="11119"/>
                  </a:cubicBezTo>
                  <a:lnTo>
                    <a:pt x="2856" y="11119"/>
                  </a:lnTo>
                  <a:cubicBezTo>
                    <a:pt x="2914" y="11119"/>
                    <a:pt x="2958" y="11076"/>
                    <a:pt x="2958" y="11032"/>
                  </a:cubicBezTo>
                  <a:lnTo>
                    <a:pt x="2958" y="101"/>
                  </a:lnTo>
                  <a:cubicBezTo>
                    <a:pt x="2958" y="43"/>
                    <a:pt x="2914"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37">
              <a:extLst>
                <a:ext uri="{FF2B5EF4-FFF2-40B4-BE49-F238E27FC236}">
                  <a16:creationId xmlns:a16="http://schemas.microsoft.com/office/drawing/2014/main" id="{18979618-E8BC-F4DD-B27F-A13DD35E5EB6}"/>
                </a:ext>
              </a:extLst>
            </p:cNvPr>
            <p:cNvSpPr/>
            <p:nvPr/>
          </p:nvSpPr>
          <p:spPr>
            <a:xfrm>
              <a:off x="5341826" y="3191722"/>
              <a:ext cx="10843" cy="221879"/>
            </a:xfrm>
            <a:custGeom>
              <a:avLst/>
              <a:gdLst/>
              <a:ahLst/>
              <a:cxnLst/>
              <a:rect l="l" t="t" r="r" b="b"/>
              <a:pathLst>
                <a:path w="175" h="3581" extrusionOk="0">
                  <a:moveTo>
                    <a:pt x="87" y="0"/>
                  </a:moveTo>
                  <a:cubicBezTo>
                    <a:pt x="29" y="0"/>
                    <a:pt x="0" y="43"/>
                    <a:pt x="0" y="101"/>
                  </a:cubicBezTo>
                  <a:lnTo>
                    <a:pt x="0" y="3494"/>
                  </a:lnTo>
                  <a:cubicBezTo>
                    <a:pt x="0" y="3538"/>
                    <a:pt x="29" y="3580"/>
                    <a:pt x="87" y="3580"/>
                  </a:cubicBezTo>
                  <a:cubicBezTo>
                    <a:pt x="145" y="3580"/>
                    <a:pt x="174" y="3538"/>
                    <a:pt x="174" y="3494"/>
                  </a:cubicBezTo>
                  <a:lnTo>
                    <a:pt x="174" y="101"/>
                  </a:lnTo>
                  <a:cubicBezTo>
                    <a:pt x="174"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0;p37">
              <a:extLst>
                <a:ext uri="{FF2B5EF4-FFF2-40B4-BE49-F238E27FC236}">
                  <a16:creationId xmlns:a16="http://schemas.microsoft.com/office/drawing/2014/main" id="{06DB9F5B-7D0F-034E-5664-E074000CA268}"/>
                </a:ext>
              </a:extLst>
            </p:cNvPr>
            <p:cNvSpPr/>
            <p:nvPr/>
          </p:nvSpPr>
          <p:spPr>
            <a:xfrm>
              <a:off x="5341826" y="2304286"/>
              <a:ext cx="10843" cy="221879"/>
            </a:xfrm>
            <a:custGeom>
              <a:avLst/>
              <a:gdLst/>
              <a:ahLst/>
              <a:cxnLst/>
              <a:rect l="l" t="t" r="r" b="b"/>
              <a:pathLst>
                <a:path w="175" h="3581" extrusionOk="0">
                  <a:moveTo>
                    <a:pt x="87" y="0"/>
                  </a:moveTo>
                  <a:cubicBezTo>
                    <a:pt x="29" y="0"/>
                    <a:pt x="0" y="43"/>
                    <a:pt x="0" y="101"/>
                  </a:cubicBezTo>
                  <a:lnTo>
                    <a:pt x="0" y="3493"/>
                  </a:lnTo>
                  <a:cubicBezTo>
                    <a:pt x="0" y="3537"/>
                    <a:pt x="29" y="3580"/>
                    <a:pt x="87" y="3580"/>
                  </a:cubicBezTo>
                  <a:cubicBezTo>
                    <a:pt x="145" y="3580"/>
                    <a:pt x="174" y="3537"/>
                    <a:pt x="174" y="3493"/>
                  </a:cubicBezTo>
                  <a:lnTo>
                    <a:pt x="174" y="101"/>
                  </a:lnTo>
                  <a:cubicBezTo>
                    <a:pt x="174"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1;p37">
              <a:extLst>
                <a:ext uri="{FF2B5EF4-FFF2-40B4-BE49-F238E27FC236}">
                  <a16:creationId xmlns:a16="http://schemas.microsoft.com/office/drawing/2014/main" id="{0EB68C4C-080C-0A86-E76A-F096F46CA8F1}"/>
                </a:ext>
              </a:extLst>
            </p:cNvPr>
            <p:cNvSpPr/>
            <p:nvPr/>
          </p:nvSpPr>
          <p:spPr>
            <a:xfrm>
              <a:off x="5559179" y="3030877"/>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2;p37">
              <a:extLst>
                <a:ext uri="{FF2B5EF4-FFF2-40B4-BE49-F238E27FC236}">
                  <a16:creationId xmlns:a16="http://schemas.microsoft.com/office/drawing/2014/main" id="{1B43724D-486A-644A-10A9-08CC474DDC36}"/>
                </a:ext>
              </a:extLst>
            </p:cNvPr>
            <p:cNvSpPr/>
            <p:nvPr/>
          </p:nvSpPr>
          <p:spPr>
            <a:xfrm>
              <a:off x="5553788" y="3024619"/>
              <a:ext cx="182418" cy="175223"/>
            </a:xfrm>
            <a:custGeom>
              <a:avLst/>
              <a:gdLst/>
              <a:ahLst/>
              <a:cxnLst/>
              <a:rect l="l" t="t" r="r" b="b"/>
              <a:pathLst>
                <a:path w="2944" h="2828" extrusionOk="0">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3;p37">
              <a:extLst>
                <a:ext uri="{FF2B5EF4-FFF2-40B4-BE49-F238E27FC236}">
                  <a16:creationId xmlns:a16="http://schemas.microsoft.com/office/drawing/2014/main" id="{BA2D96CA-7435-A6B9-9ADA-E35EC879A5DA}"/>
                </a:ext>
              </a:extLst>
            </p:cNvPr>
            <p:cNvSpPr/>
            <p:nvPr/>
          </p:nvSpPr>
          <p:spPr>
            <a:xfrm>
              <a:off x="5639106" y="3188996"/>
              <a:ext cx="11773" cy="221011"/>
            </a:xfrm>
            <a:custGeom>
              <a:avLst/>
              <a:gdLst/>
              <a:ahLst/>
              <a:cxnLst/>
              <a:rect l="l" t="t" r="r" b="b"/>
              <a:pathLst>
                <a:path w="190" h="3567" extrusionOk="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4;p37">
              <a:extLst>
                <a:ext uri="{FF2B5EF4-FFF2-40B4-BE49-F238E27FC236}">
                  <a16:creationId xmlns:a16="http://schemas.microsoft.com/office/drawing/2014/main" id="{57B3E7B2-E990-6E12-0450-74C119905263}"/>
                </a:ext>
              </a:extLst>
            </p:cNvPr>
            <p:cNvSpPr/>
            <p:nvPr/>
          </p:nvSpPr>
          <p:spPr>
            <a:xfrm>
              <a:off x="5639106" y="2814455"/>
              <a:ext cx="11773" cy="221879"/>
            </a:xfrm>
            <a:custGeom>
              <a:avLst/>
              <a:gdLst/>
              <a:ahLst/>
              <a:cxnLst/>
              <a:rect l="l" t="t" r="r" b="b"/>
              <a:pathLst>
                <a:path w="190" h="3581" extrusionOk="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5;p37">
              <a:extLst>
                <a:ext uri="{FF2B5EF4-FFF2-40B4-BE49-F238E27FC236}">
                  <a16:creationId xmlns:a16="http://schemas.microsoft.com/office/drawing/2014/main" id="{67B9AF55-B921-182D-DB97-B9BB556CD263}"/>
                </a:ext>
              </a:extLst>
            </p:cNvPr>
            <p:cNvSpPr/>
            <p:nvPr/>
          </p:nvSpPr>
          <p:spPr>
            <a:xfrm>
              <a:off x="5857388" y="2061717"/>
              <a:ext cx="170769" cy="953998"/>
            </a:xfrm>
            <a:custGeom>
              <a:avLst/>
              <a:gdLst/>
              <a:ahLst/>
              <a:cxnLst/>
              <a:rect l="l" t="t" r="r" b="b"/>
              <a:pathLst>
                <a:path w="2756" h="15397" extrusionOk="0">
                  <a:moveTo>
                    <a:pt x="1" y="1"/>
                  </a:moveTo>
                  <a:lnTo>
                    <a:pt x="1" y="15397"/>
                  </a:lnTo>
                  <a:lnTo>
                    <a:pt x="2755" y="15397"/>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6;p37">
              <a:extLst>
                <a:ext uri="{FF2B5EF4-FFF2-40B4-BE49-F238E27FC236}">
                  <a16:creationId xmlns:a16="http://schemas.microsoft.com/office/drawing/2014/main" id="{231A71F6-37E5-A3E3-A7B4-4E2AC5CB2C8F}"/>
                </a:ext>
              </a:extLst>
            </p:cNvPr>
            <p:cNvSpPr/>
            <p:nvPr/>
          </p:nvSpPr>
          <p:spPr>
            <a:xfrm>
              <a:off x="5851068" y="2055397"/>
              <a:ext cx="182480" cy="965709"/>
            </a:xfrm>
            <a:custGeom>
              <a:avLst/>
              <a:gdLst/>
              <a:ahLst/>
              <a:cxnLst/>
              <a:rect l="l" t="t" r="r" b="b"/>
              <a:pathLst>
                <a:path w="2945" h="15586" extrusionOk="0">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p37">
              <a:extLst>
                <a:ext uri="{FF2B5EF4-FFF2-40B4-BE49-F238E27FC236}">
                  <a16:creationId xmlns:a16="http://schemas.microsoft.com/office/drawing/2014/main" id="{F3F70DD0-95CA-73DC-5354-9F9ABCAF00B7}"/>
                </a:ext>
              </a:extLst>
            </p:cNvPr>
            <p:cNvSpPr/>
            <p:nvPr/>
          </p:nvSpPr>
          <p:spPr>
            <a:xfrm>
              <a:off x="5936448" y="3009315"/>
              <a:ext cx="11711" cy="222003"/>
            </a:xfrm>
            <a:custGeom>
              <a:avLst/>
              <a:gdLst/>
              <a:ahLst/>
              <a:cxnLst/>
              <a:rect l="l" t="t" r="r" b="b"/>
              <a:pathLst>
                <a:path w="189" h="3583" extrusionOk="0">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37">
              <a:extLst>
                <a:ext uri="{FF2B5EF4-FFF2-40B4-BE49-F238E27FC236}">
                  <a16:creationId xmlns:a16="http://schemas.microsoft.com/office/drawing/2014/main" id="{AFAA39C0-092B-843B-BA4C-14970A78ED39}"/>
                </a:ext>
              </a:extLst>
            </p:cNvPr>
            <p:cNvSpPr/>
            <p:nvPr/>
          </p:nvSpPr>
          <p:spPr>
            <a:xfrm>
              <a:off x="5936448" y="1845233"/>
              <a:ext cx="11711" cy="221941"/>
            </a:xfrm>
            <a:custGeom>
              <a:avLst/>
              <a:gdLst/>
              <a:ahLst/>
              <a:cxnLst/>
              <a:rect l="l" t="t" r="r" b="b"/>
              <a:pathLst>
                <a:path w="189" h="3582" extrusionOk="0">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37">
              <a:extLst>
                <a:ext uri="{FF2B5EF4-FFF2-40B4-BE49-F238E27FC236}">
                  <a16:creationId xmlns:a16="http://schemas.microsoft.com/office/drawing/2014/main" id="{58A44943-5F2C-2E29-9F42-8DA65893C6AA}"/>
                </a:ext>
              </a:extLst>
            </p:cNvPr>
            <p:cNvSpPr/>
            <p:nvPr/>
          </p:nvSpPr>
          <p:spPr>
            <a:xfrm>
              <a:off x="6154667" y="2061717"/>
              <a:ext cx="170769" cy="138419"/>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37">
              <a:extLst>
                <a:ext uri="{FF2B5EF4-FFF2-40B4-BE49-F238E27FC236}">
                  <a16:creationId xmlns:a16="http://schemas.microsoft.com/office/drawing/2014/main" id="{BA5D13F8-13A0-4552-53DF-A13E0F740453}"/>
                </a:ext>
              </a:extLst>
            </p:cNvPr>
            <p:cNvSpPr/>
            <p:nvPr/>
          </p:nvSpPr>
          <p:spPr>
            <a:xfrm>
              <a:off x="6148410" y="2055397"/>
              <a:ext cx="183347" cy="150129"/>
            </a:xfrm>
            <a:custGeom>
              <a:avLst/>
              <a:gdLst/>
              <a:ahLst/>
              <a:cxnLst/>
              <a:rect l="l" t="t" r="r" b="b"/>
              <a:pathLst>
                <a:path w="2959" h="2423" extrusionOk="0">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37">
              <a:extLst>
                <a:ext uri="{FF2B5EF4-FFF2-40B4-BE49-F238E27FC236}">
                  <a16:creationId xmlns:a16="http://schemas.microsoft.com/office/drawing/2014/main" id="{8C20CD98-1BF3-DC7C-B09F-6A3033B90807}"/>
                </a:ext>
              </a:extLst>
            </p:cNvPr>
            <p:cNvSpPr/>
            <p:nvPr/>
          </p:nvSpPr>
          <p:spPr>
            <a:xfrm>
              <a:off x="6234657" y="2193751"/>
              <a:ext cx="10843" cy="221941"/>
            </a:xfrm>
            <a:custGeom>
              <a:avLst/>
              <a:gdLst/>
              <a:ahLst/>
              <a:cxnLst/>
              <a:rect l="l" t="t" r="r" b="b"/>
              <a:pathLst>
                <a:path w="175" h="3582" extrusionOk="0">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37">
              <a:extLst>
                <a:ext uri="{FF2B5EF4-FFF2-40B4-BE49-F238E27FC236}">
                  <a16:creationId xmlns:a16="http://schemas.microsoft.com/office/drawing/2014/main" id="{19DD697E-2CBE-3E52-F317-350CA7111095}"/>
                </a:ext>
              </a:extLst>
            </p:cNvPr>
            <p:cNvSpPr/>
            <p:nvPr/>
          </p:nvSpPr>
          <p:spPr>
            <a:xfrm>
              <a:off x="6234657" y="1845233"/>
              <a:ext cx="10843" cy="221941"/>
            </a:xfrm>
            <a:custGeom>
              <a:avLst/>
              <a:gdLst/>
              <a:ahLst/>
              <a:cxnLst/>
              <a:rect l="l" t="t" r="r" b="b"/>
              <a:pathLst>
                <a:path w="175" h="3582" extrusionOk="0">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37">
              <a:extLst>
                <a:ext uri="{FF2B5EF4-FFF2-40B4-BE49-F238E27FC236}">
                  <a16:creationId xmlns:a16="http://schemas.microsoft.com/office/drawing/2014/main" id="{C98B8EA5-FB29-CA1F-999E-EBC778DA2B52}"/>
                </a:ext>
              </a:extLst>
            </p:cNvPr>
            <p:cNvSpPr/>
            <p:nvPr/>
          </p:nvSpPr>
          <p:spPr>
            <a:xfrm>
              <a:off x="6452009" y="2202735"/>
              <a:ext cx="170769" cy="336009"/>
            </a:xfrm>
            <a:custGeom>
              <a:avLst/>
              <a:gdLst/>
              <a:ahLst/>
              <a:cxnLst/>
              <a:rect l="l" t="t" r="r" b="b"/>
              <a:pathLst>
                <a:path w="2756" h="5423" extrusionOk="0">
                  <a:moveTo>
                    <a:pt x="1" y="0"/>
                  </a:moveTo>
                  <a:lnTo>
                    <a:pt x="1" y="5422"/>
                  </a:lnTo>
                  <a:lnTo>
                    <a:pt x="2755" y="5422"/>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37">
              <a:extLst>
                <a:ext uri="{FF2B5EF4-FFF2-40B4-BE49-F238E27FC236}">
                  <a16:creationId xmlns:a16="http://schemas.microsoft.com/office/drawing/2014/main" id="{952267EA-CAA4-EB2E-A55A-62317EE70C35}"/>
                </a:ext>
              </a:extLst>
            </p:cNvPr>
            <p:cNvSpPr/>
            <p:nvPr/>
          </p:nvSpPr>
          <p:spPr>
            <a:xfrm>
              <a:off x="6446619" y="2196477"/>
              <a:ext cx="182418" cy="347658"/>
            </a:xfrm>
            <a:custGeom>
              <a:avLst/>
              <a:gdLst/>
              <a:ahLst/>
              <a:cxnLst/>
              <a:rect l="l" t="t" r="r" b="b"/>
              <a:pathLst>
                <a:path w="2944" h="5611" extrusionOk="0">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35;p37">
              <a:extLst>
                <a:ext uri="{FF2B5EF4-FFF2-40B4-BE49-F238E27FC236}">
                  <a16:creationId xmlns:a16="http://schemas.microsoft.com/office/drawing/2014/main" id="{59AF2BEB-E22A-7656-A97F-C55D0E5B9E2E}"/>
                </a:ext>
              </a:extLst>
            </p:cNvPr>
            <p:cNvSpPr/>
            <p:nvPr/>
          </p:nvSpPr>
          <p:spPr>
            <a:xfrm>
              <a:off x="6531936" y="2532418"/>
              <a:ext cx="11773" cy="221879"/>
            </a:xfrm>
            <a:custGeom>
              <a:avLst/>
              <a:gdLst/>
              <a:ahLst/>
              <a:cxnLst/>
              <a:rect l="l" t="t" r="r" b="b"/>
              <a:pathLst>
                <a:path w="190" h="3581" extrusionOk="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36;p37">
              <a:extLst>
                <a:ext uri="{FF2B5EF4-FFF2-40B4-BE49-F238E27FC236}">
                  <a16:creationId xmlns:a16="http://schemas.microsoft.com/office/drawing/2014/main" id="{119466F6-B857-1502-CCB1-54E691F2DF15}"/>
                </a:ext>
              </a:extLst>
            </p:cNvPr>
            <p:cNvSpPr/>
            <p:nvPr/>
          </p:nvSpPr>
          <p:spPr>
            <a:xfrm>
              <a:off x="6531936" y="1987180"/>
              <a:ext cx="11773" cy="221011"/>
            </a:xfrm>
            <a:custGeom>
              <a:avLst/>
              <a:gdLst/>
              <a:ahLst/>
              <a:cxnLst/>
              <a:rect l="l" t="t" r="r" b="b"/>
              <a:pathLst>
                <a:path w="190" h="3567" extrusionOk="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37;p37">
              <a:extLst>
                <a:ext uri="{FF2B5EF4-FFF2-40B4-BE49-F238E27FC236}">
                  <a16:creationId xmlns:a16="http://schemas.microsoft.com/office/drawing/2014/main" id="{2874449B-BFE7-F378-CAAA-64893A68CF08}"/>
                </a:ext>
              </a:extLst>
            </p:cNvPr>
            <p:cNvSpPr/>
            <p:nvPr/>
          </p:nvSpPr>
          <p:spPr>
            <a:xfrm>
              <a:off x="6750280" y="2553980"/>
              <a:ext cx="170707" cy="769791"/>
            </a:xfrm>
            <a:custGeom>
              <a:avLst/>
              <a:gdLst/>
              <a:ahLst/>
              <a:cxnLst/>
              <a:rect l="l" t="t" r="r" b="b"/>
              <a:pathLst>
                <a:path w="2755" h="12424" extrusionOk="0">
                  <a:moveTo>
                    <a:pt x="0" y="0"/>
                  </a:moveTo>
                  <a:lnTo>
                    <a:pt x="0" y="12424"/>
                  </a:lnTo>
                  <a:lnTo>
                    <a:pt x="2754" y="12424"/>
                  </a:lnTo>
                  <a:lnTo>
                    <a:pt x="2754"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38;p37">
              <a:extLst>
                <a:ext uri="{FF2B5EF4-FFF2-40B4-BE49-F238E27FC236}">
                  <a16:creationId xmlns:a16="http://schemas.microsoft.com/office/drawing/2014/main" id="{814ABE3F-D35E-69DA-0759-E0531594B3FE}"/>
                </a:ext>
              </a:extLst>
            </p:cNvPr>
            <p:cNvSpPr/>
            <p:nvPr/>
          </p:nvSpPr>
          <p:spPr>
            <a:xfrm>
              <a:off x="6743898" y="2547660"/>
              <a:ext cx="182480" cy="782431"/>
            </a:xfrm>
            <a:custGeom>
              <a:avLst/>
              <a:gdLst/>
              <a:ahLst/>
              <a:cxnLst/>
              <a:rect l="l" t="t" r="r" b="b"/>
              <a:pathLst>
                <a:path w="2945" h="12628" extrusionOk="0">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39;p37">
              <a:extLst>
                <a:ext uri="{FF2B5EF4-FFF2-40B4-BE49-F238E27FC236}">
                  <a16:creationId xmlns:a16="http://schemas.microsoft.com/office/drawing/2014/main" id="{7AF118E5-0B29-AF40-1DCF-006784423BE2}"/>
                </a:ext>
              </a:extLst>
            </p:cNvPr>
            <p:cNvSpPr/>
            <p:nvPr/>
          </p:nvSpPr>
          <p:spPr>
            <a:xfrm>
              <a:off x="6829278" y="3318304"/>
              <a:ext cx="11711" cy="221073"/>
            </a:xfrm>
            <a:custGeom>
              <a:avLst/>
              <a:gdLst/>
              <a:ahLst/>
              <a:cxnLst/>
              <a:rect l="l" t="t" r="r" b="b"/>
              <a:pathLst>
                <a:path w="189" h="3568" extrusionOk="0">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40;p37">
              <a:extLst>
                <a:ext uri="{FF2B5EF4-FFF2-40B4-BE49-F238E27FC236}">
                  <a16:creationId xmlns:a16="http://schemas.microsoft.com/office/drawing/2014/main" id="{470A1E68-A632-CA2B-5FCB-280E8AF77950}"/>
                </a:ext>
              </a:extLst>
            </p:cNvPr>
            <p:cNvSpPr/>
            <p:nvPr/>
          </p:nvSpPr>
          <p:spPr>
            <a:xfrm>
              <a:off x="6829278" y="2337434"/>
              <a:ext cx="11711" cy="222003"/>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41;p37">
              <a:extLst>
                <a:ext uri="{FF2B5EF4-FFF2-40B4-BE49-F238E27FC236}">
                  <a16:creationId xmlns:a16="http://schemas.microsoft.com/office/drawing/2014/main" id="{CB72C346-4F73-13EF-E1FE-6C6EACC8380E}"/>
                </a:ext>
              </a:extLst>
            </p:cNvPr>
            <p:cNvSpPr/>
            <p:nvPr/>
          </p:nvSpPr>
          <p:spPr>
            <a:xfrm>
              <a:off x="7047560" y="3136021"/>
              <a:ext cx="170707" cy="200317"/>
            </a:xfrm>
            <a:custGeom>
              <a:avLst/>
              <a:gdLst/>
              <a:ahLst/>
              <a:cxnLst/>
              <a:rect l="l" t="t" r="r" b="b"/>
              <a:pathLst>
                <a:path w="2755" h="3233" extrusionOk="0">
                  <a:moveTo>
                    <a:pt x="0" y="0"/>
                  </a:moveTo>
                  <a:lnTo>
                    <a:pt x="0" y="3233"/>
                  </a:lnTo>
                  <a:lnTo>
                    <a:pt x="2754" y="3233"/>
                  </a:lnTo>
                  <a:lnTo>
                    <a:pt x="2754"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42;p37">
              <a:extLst>
                <a:ext uri="{FF2B5EF4-FFF2-40B4-BE49-F238E27FC236}">
                  <a16:creationId xmlns:a16="http://schemas.microsoft.com/office/drawing/2014/main" id="{A33527EF-3788-9D0C-FD77-DA6794AFE45E}"/>
                </a:ext>
              </a:extLst>
            </p:cNvPr>
            <p:cNvSpPr/>
            <p:nvPr/>
          </p:nvSpPr>
          <p:spPr>
            <a:xfrm>
              <a:off x="7041302" y="3129701"/>
              <a:ext cx="183285" cy="212027"/>
            </a:xfrm>
            <a:custGeom>
              <a:avLst/>
              <a:gdLst/>
              <a:ahLst/>
              <a:cxnLst/>
              <a:rect l="l" t="t" r="r" b="b"/>
              <a:pathLst>
                <a:path w="2958" h="3422" extrusionOk="0">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43;p37">
              <a:extLst>
                <a:ext uri="{FF2B5EF4-FFF2-40B4-BE49-F238E27FC236}">
                  <a16:creationId xmlns:a16="http://schemas.microsoft.com/office/drawing/2014/main" id="{A2AD9238-B957-7967-B6EA-67D107366950}"/>
                </a:ext>
              </a:extLst>
            </p:cNvPr>
            <p:cNvSpPr/>
            <p:nvPr/>
          </p:nvSpPr>
          <p:spPr>
            <a:xfrm>
              <a:off x="7126558" y="3330014"/>
              <a:ext cx="11773" cy="221941"/>
            </a:xfrm>
            <a:custGeom>
              <a:avLst/>
              <a:gdLst/>
              <a:ahLst/>
              <a:cxnLst/>
              <a:rect l="l" t="t" r="r" b="b"/>
              <a:pathLst>
                <a:path w="190" h="3582" extrusionOk="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44;p37">
              <a:extLst>
                <a:ext uri="{FF2B5EF4-FFF2-40B4-BE49-F238E27FC236}">
                  <a16:creationId xmlns:a16="http://schemas.microsoft.com/office/drawing/2014/main" id="{A266EA5B-1693-2A26-7AAE-A179FC74F850}"/>
                </a:ext>
              </a:extLst>
            </p:cNvPr>
            <p:cNvSpPr/>
            <p:nvPr/>
          </p:nvSpPr>
          <p:spPr>
            <a:xfrm>
              <a:off x="7126558" y="2919537"/>
              <a:ext cx="11773" cy="221941"/>
            </a:xfrm>
            <a:custGeom>
              <a:avLst/>
              <a:gdLst/>
              <a:ahLst/>
              <a:cxnLst/>
              <a:rect l="l" t="t" r="r" b="b"/>
              <a:pathLst>
                <a:path w="190" h="3582" extrusionOk="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5;p37">
              <a:extLst>
                <a:ext uri="{FF2B5EF4-FFF2-40B4-BE49-F238E27FC236}">
                  <a16:creationId xmlns:a16="http://schemas.microsoft.com/office/drawing/2014/main" id="{466E5707-A737-62AF-CBAB-633AEDE732D4}"/>
                </a:ext>
              </a:extLst>
            </p:cNvPr>
            <p:cNvSpPr/>
            <p:nvPr/>
          </p:nvSpPr>
          <p:spPr>
            <a:xfrm>
              <a:off x="7344901" y="2159612"/>
              <a:ext cx="170707" cy="953998"/>
            </a:xfrm>
            <a:custGeom>
              <a:avLst/>
              <a:gdLst/>
              <a:ahLst/>
              <a:cxnLst/>
              <a:rect l="l" t="t" r="r" b="b"/>
              <a:pathLst>
                <a:path w="2755" h="15397" extrusionOk="0">
                  <a:moveTo>
                    <a:pt x="0" y="0"/>
                  </a:moveTo>
                  <a:lnTo>
                    <a:pt x="0" y="15396"/>
                  </a:lnTo>
                  <a:lnTo>
                    <a:pt x="2755" y="15396"/>
                  </a:lnTo>
                  <a:lnTo>
                    <a:pt x="2755"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6;p37">
              <a:extLst>
                <a:ext uri="{FF2B5EF4-FFF2-40B4-BE49-F238E27FC236}">
                  <a16:creationId xmlns:a16="http://schemas.microsoft.com/office/drawing/2014/main" id="{28BB66DE-74B5-46E7-F1FA-196884E1B897}"/>
                </a:ext>
              </a:extLst>
            </p:cNvPr>
            <p:cNvSpPr/>
            <p:nvPr/>
          </p:nvSpPr>
          <p:spPr>
            <a:xfrm>
              <a:off x="7339511" y="2154221"/>
              <a:ext cx="182356" cy="965709"/>
            </a:xfrm>
            <a:custGeom>
              <a:avLst/>
              <a:gdLst/>
              <a:ahLst/>
              <a:cxnLst/>
              <a:rect l="l" t="t" r="r" b="b"/>
              <a:pathLst>
                <a:path w="2943" h="15586" extrusionOk="0">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7;p37">
              <a:extLst>
                <a:ext uri="{FF2B5EF4-FFF2-40B4-BE49-F238E27FC236}">
                  <a16:creationId xmlns:a16="http://schemas.microsoft.com/office/drawing/2014/main" id="{436CBF87-0E11-25DC-0A03-EE190621D405}"/>
                </a:ext>
              </a:extLst>
            </p:cNvPr>
            <p:cNvSpPr/>
            <p:nvPr/>
          </p:nvSpPr>
          <p:spPr>
            <a:xfrm>
              <a:off x="7424767" y="3108140"/>
              <a:ext cx="11773" cy="221941"/>
            </a:xfrm>
            <a:custGeom>
              <a:avLst/>
              <a:gdLst/>
              <a:ahLst/>
              <a:cxnLst/>
              <a:rect l="l" t="t" r="r" b="b"/>
              <a:pathLst>
                <a:path w="190" h="3582" extrusionOk="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8;p37">
              <a:extLst>
                <a:ext uri="{FF2B5EF4-FFF2-40B4-BE49-F238E27FC236}">
                  <a16:creationId xmlns:a16="http://schemas.microsoft.com/office/drawing/2014/main" id="{205F1D5C-80E5-3DCA-CE69-E7A1E552157C}"/>
                </a:ext>
              </a:extLst>
            </p:cNvPr>
            <p:cNvSpPr/>
            <p:nvPr/>
          </p:nvSpPr>
          <p:spPr>
            <a:xfrm>
              <a:off x="7424767" y="1944057"/>
              <a:ext cx="11773" cy="221941"/>
            </a:xfrm>
            <a:custGeom>
              <a:avLst/>
              <a:gdLst/>
              <a:ahLst/>
              <a:cxnLst/>
              <a:rect l="l" t="t" r="r" b="b"/>
              <a:pathLst>
                <a:path w="190" h="3582" extrusionOk="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AutoShape 2">
            <a:extLst>
              <a:ext uri="{FF2B5EF4-FFF2-40B4-BE49-F238E27FC236}">
                <a16:creationId xmlns:a16="http://schemas.microsoft.com/office/drawing/2014/main" id="{20C052AE-F324-526F-403B-8E46A0DF1695}"/>
              </a:ext>
            </a:extLst>
          </p:cNvPr>
          <p:cNvSpPr>
            <a:spLocks noChangeAspect="1" noChangeArrowheads="1"/>
          </p:cNvSpPr>
          <p:nvPr/>
        </p:nvSpPr>
        <p:spPr bwMode="auto">
          <a:xfrm>
            <a:off x="4419599" y="1823605"/>
            <a:ext cx="900545" cy="9005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8" name="Picture 47" descr="A person reading a newspaper&#10;&#10;Description automatically generated">
            <a:extLst>
              <a:ext uri="{FF2B5EF4-FFF2-40B4-BE49-F238E27FC236}">
                <a16:creationId xmlns:a16="http://schemas.microsoft.com/office/drawing/2014/main" id="{5AE4CDA2-A9D1-0101-B4CB-5FAA5A91C473}"/>
              </a:ext>
            </a:extLst>
          </p:cNvPr>
          <p:cNvPicPr>
            <a:picLocks noChangeAspect="1"/>
          </p:cNvPicPr>
          <p:nvPr/>
        </p:nvPicPr>
        <p:blipFill>
          <a:blip r:embed="rId3"/>
          <a:stretch>
            <a:fillRect/>
          </a:stretch>
        </p:blipFill>
        <p:spPr>
          <a:xfrm>
            <a:off x="5554105" y="1014847"/>
            <a:ext cx="3477954" cy="1926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3" name="TextBox 52">
            <a:extLst>
              <a:ext uri="{FF2B5EF4-FFF2-40B4-BE49-F238E27FC236}">
                <a16:creationId xmlns:a16="http://schemas.microsoft.com/office/drawing/2014/main" id="{1D0BB398-49C9-DED3-1A53-CAF5F1E0D10D}"/>
              </a:ext>
            </a:extLst>
          </p:cNvPr>
          <p:cNvSpPr txBox="1"/>
          <p:nvPr/>
        </p:nvSpPr>
        <p:spPr>
          <a:xfrm>
            <a:off x="394014" y="1022944"/>
            <a:ext cx="4858605" cy="3693319"/>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In the rapidly evolving financial landscape, predicting stock prices is crucial for informed investment decisions. </a:t>
            </a:r>
          </a:p>
          <a:p>
            <a:pPr marL="285750" indent="-285750">
              <a:buClr>
                <a:schemeClr val="tx1"/>
              </a:buClr>
              <a:buFont typeface="Arial" panose="020B0604020202020204" pitchFamily="34" charset="0"/>
              <a:buChar char="•"/>
            </a:pP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This research aims to develop robust predictive models for Tata Consultancy Services (TCS) , Divi’s Labs, HUL, Mahindra and Mahindra by leveraging historical stock price data and analyzing sentiment from relevant news articles. </a:t>
            </a:r>
          </a:p>
          <a:p>
            <a:pPr marL="285750" indent="-285750">
              <a:buClr>
                <a:schemeClr val="tx1"/>
              </a:buClr>
              <a:buFont typeface="Arial" panose="020B0604020202020204" pitchFamily="34" charset="0"/>
              <a:buChar char="•"/>
            </a:pP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By integrating quantitative and qualitative data, we seek to enhance the accuracy of stock price movement predictions, providing valuable insights for investors.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A3C6-1267-CFF6-4A13-3400FEAC3CEF}"/>
              </a:ext>
            </a:extLst>
          </p:cNvPr>
          <p:cNvSpPr>
            <a:spLocks noGrp="1"/>
          </p:cNvSpPr>
          <p:nvPr>
            <p:ph type="title"/>
          </p:nvPr>
        </p:nvSpPr>
        <p:spPr/>
        <p:txBody>
          <a:bodyPr/>
          <a:lstStyle/>
          <a:p>
            <a:r>
              <a:rPr lang="en-US" dirty="0"/>
              <a:t>Literature Review</a:t>
            </a:r>
          </a:p>
        </p:txBody>
      </p:sp>
      <p:sp>
        <p:nvSpPr>
          <p:cNvPr id="3" name="Title 2">
            <a:extLst>
              <a:ext uri="{FF2B5EF4-FFF2-40B4-BE49-F238E27FC236}">
                <a16:creationId xmlns:a16="http://schemas.microsoft.com/office/drawing/2014/main" id="{5D76FF64-5B32-F610-57CA-59FB64FC7AE3}"/>
              </a:ext>
            </a:extLst>
          </p:cNvPr>
          <p:cNvSpPr>
            <a:spLocks noGrp="1"/>
          </p:cNvSpPr>
          <p:nvPr>
            <p:ph type="title" idx="2"/>
          </p:nvPr>
        </p:nvSpPr>
        <p:spPr>
          <a:xfrm>
            <a:off x="605430" y="1342625"/>
            <a:ext cx="1543410" cy="572698"/>
          </a:xfrm>
        </p:spPr>
        <p:txBody>
          <a:bodyPr/>
          <a:lstStyle/>
          <a:p>
            <a:r>
              <a:rPr lang="en-US" sz="1400" dirty="0"/>
              <a:t>Zhang et. al</a:t>
            </a:r>
          </a:p>
        </p:txBody>
      </p:sp>
      <p:sp>
        <p:nvSpPr>
          <p:cNvPr id="4" name="Subtitle 3">
            <a:extLst>
              <a:ext uri="{FF2B5EF4-FFF2-40B4-BE49-F238E27FC236}">
                <a16:creationId xmlns:a16="http://schemas.microsoft.com/office/drawing/2014/main" id="{51B20611-0ADB-367D-BCF9-60234BC7A81C}"/>
              </a:ext>
            </a:extLst>
          </p:cNvPr>
          <p:cNvSpPr>
            <a:spLocks noGrp="1"/>
          </p:cNvSpPr>
          <p:nvPr>
            <p:ph type="subTitle" idx="1"/>
          </p:nvPr>
        </p:nvSpPr>
        <p:spPr>
          <a:xfrm>
            <a:off x="2056100" y="1342624"/>
            <a:ext cx="6459250" cy="572699"/>
          </a:xfrm>
        </p:spPr>
        <p:style>
          <a:lnRef idx="2">
            <a:schemeClr val="accent5"/>
          </a:lnRef>
          <a:fillRef idx="1">
            <a:schemeClr val="lt1"/>
          </a:fillRef>
          <a:effectRef idx="0">
            <a:schemeClr val="accent5"/>
          </a:effectRef>
          <a:fontRef idx="minor">
            <a:schemeClr val="dk1"/>
          </a:fontRef>
        </p:style>
        <p:txBody>
          <a:bodyPr/>
          <a:lstStyle/>
          <a:p>
            <a:r>
              <a:rPr lang="en-US" sz="1400" dirty="0">
                <a:latin typeface="Aptos" panose="020B0004020202020204" pitchFamily="34" charset="0"/>
                <a:ea typeface="Aptos" panose="020B0004020202020204" pitchFamily="34" charset="0"/>
                <a:cs typeface="Times New Roman" panose="02020603050405020304" pitchFamily="18" charset="0"/>
              </a:rPr>
              <a:t>H</a:t>
            </a:r>
            <a:r>
              <a:rPr lang="en-US" sz="1400" dirty="0">
                <a:effectLst/>
                <a:latin typeface="Aptos" panose="020B0004020202020204" pitchFamily="34" charset="0"/>
                <a:ea typeface="Aptos" panose="020B0004020202020204" pitchFamily="34" charset="0"/>
                <a:cs typeface="Times New Roman" panose="02020603050405020304" pitchFamily="18" charset="0"/>
              </a:rPr>
              <a:t>igh negative correlation between negative moods on social network and DJIA index </a:t>
            </a:r>
            <a:endParaRPr lang="en-US" sz="1400" dirty="0"/>
          </a:p>
        </p:txBody>
      </p:sp>
      <p:sp>
        <p:nvSpPr>
          <p:cNvPr id="13" name="Title 12">
            <a:extLst>
              <a:ext uri="{FF2B5EF4-FFF2-40B4-BE49-F238E27FC236}">
                <a16:creationId xmlns:a16="http://schemas.microsoft.com/office/drawing/2014/main" id="{20661E7B-E567-50BD-9BE1-791E1663F0A7}"/>
              </a:ext>
            </a:extLst>
          </p:cNvPr>
          <p:cNvSpPr>
            <a:spLocks noGrp="1"/>
          </p:cNvSpPr>
          <p:nvPr>
            <p:ph type="title" idx="14"/>
          </p:nvPr>
        </p:nvSpPr>
        <p:spPr>
          <a:xfrm>
            <a:off x="605430" y="2007124"/>
            <a:ext cx="1428840" cy="564626"/>
          </a:xfrm>
        </p:spPr>
        <p:txBody>
          <a:bodyPr/>
          <a:lstStyle/>
          <a:p>
            <a:r>
              <a:rPr lang="en-US" sz="1400" dirty="0" err="1"/>
              <a:t>Pagolu</a:t>
            </a:r>
            <a:r>
              <a:rPr lang="en-US" sz="1400" dirty="0"/>
              <a:t> et al</a:t>
            </a:r>
          </a:p>
        </p:txBody>
      </p:sp>
      <p:sp>
        <p:nvSpPr>
          <p:cNvPr id="14" name="Subtitle 13">
            <a:extLst>
              <a:ext uri="{FF2B5EF4-FFF2-40B4-BE49-F238E27FC236}">
                <a16:creationId xmlns:a16="http://schemas.microsoft.com/office/drawing/2014/main" id="{34E778B8-8F3A-DFAE-3C61-81F5C5E4502E}"/>
              </a:ext>
            </a:extLst>
          </p:cNvPr>
          <p:cNvSpPr>
            <a:spLocks noGrp="1"/>
          </p:cNvSpPr>
          <p:nvPr>
            <p:ph type="subTitle" idx="15"/>
          </p:nvPr>
        </p:nvSpPr>
        <p:spPr>
          <a:xfrm>
            <a:off x="2073925" y="2007124"/>
            <a:ext cx="6459250" cy="572699"/>
          </a:xfrm>
        </p:spPr>
        <p:style>
          <a:lnRef idx="2">
            <a:schemeClr val="accent6"/>
          </a:lnRef>
          <a:fillRef idx="1">
            <a:schemeClr val="lt1"/>
          </a:fillRef>
          <a:effectRef idx="0">
            <a:schemeClr val="accent6"/>
          </a:effectRef>
          <a:fontRef idx="minor">
            <a:schemeClr val="dk1"/>
          </a:fontRef>
        </p:style>
        <p:txBody>
          <a:bodyPr/>
          <a:lstStyle/>
          <a:p>
            <a:r>
              <a:rPr lang="en-US" sz="1400" dirty="0">
                <a:effectLst/>
                <a:latin typeface="Aptos" panose="020B0004020202020204" pitchFamily="34" charset="0"/>
                <a:ea typeface="Aptos" panose="020B0004020202020204" pitchFamily="34" charset="0"/>
                <a:cs typeface="Times New Roman" panose="02020603050405020304" pitchFamily="18" charset="0"/>
              </a:rPr>
              <a:t>strong correlation between rise/fall of a company stock prices and the public emotions expressed on twitter. </a:t>
            </a:r>
            <a:endParaRPr lang="en-US" sz="1400" dirty="0"/>
          </a:p>
        </p:txBody>
      </p:sp>
      <p:sp>
        <p:nvSpPr>
          <p:cNvPr id="16" name="Title 2">
            <a:extLst>
              <a:ext uri="{FF2B5EF4-FFF2-40B4-BE49-F238E27FC236}">
                <a16:creationId xmlns:a16="http://schemas.microsoft.com/office/drawing/2014/main" id="{FAF1683C-0E6B-960C-B0AB-10D6951B5266}"/>
              </a:ext>
            </a:extLst>
          </p:cNvPr>
          <p:cNvSpPr txBox="1">
            <a:spLocks/>
          </p:cNvSpPr>
          <p:nvPr/>
        </p:nvSpPr>
        <p:spPr>
          <a:xfrm>
            <a:off x="593195" y="2653597"/>
            <a:ext cx="1498360" cy="779533"/>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ura"/>
              <a:buNone/>
              <a:defRPr sz="3000" b="1" i="0" u="none" strike="noStrike" cap="none">
                <a:solidFill>
                  <a:schemeClr val="dk1"/>
                </a:solidFill>
                <a:latin typeface="Jura"/>
                <a:ea typeface="Jura"/>
                <a:cs typeface="Jura"/>
                <a:sym typeface="Jura"/>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1400" dirty="0"/>
              <a:t>Chen et al</a:t>
            </a:r>
          </a:p>
        </p:txBody>
      </p:sp>
      <p:sp>
        <p:nvSpPr>
          <p:cNvPr id="17" name="Subtitle 13">
            <a:extLst>
              <a:ext uri="{FF2B5EF4-FFF2-40B4-BE49-F238E27FC236}">
                <a16:creationId xmlns:a16="http://schemas.microsoft.com/office/drawing/2014/main" id="{68189602-748F-3283-AE59-E715CD5D116F}"/>
              </a:ext>
            </a:extLst>
          </p:cNvPr>
          <p:cNvSpPr txBox="1">
            <a:spLocks/>
          </p:cNvSpPr>
          <p:nvPr/>
        </p:nvSpPr>
        <p:spPr>
          <a:xfrm>
            <a:off x="2091555" y="2661671"/>
            <a:ext cx="6459250" cy="790189"/>
          </a:xfrm>
          <a:prstGeom prst="rect">
            <a:avLst/>
          </a:prstGeom>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Jura"/>
                <a:ea typeface="Jura"/>
                <a:cs typeface="Jura"/>
                <a:sym typeface="Jura"/>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sz="1400" dirty="0">
                <a:effectLst/>
                <a:latin typeface="Aptos" panose="020B0004020202020204" pitchFamily="34" charset="0"/>
                <a:ea typeface="Aptos" panose="020B0004020202020204" pitchFamily="34" charset="0"/>
                <a:cs typeface="Times New Roman" panose="02020603050405020304" pitchFamily="18" charset="0"/>
              </a:rPr>
              <a:t>used a model established on LSTM algorithm to predict direction of stocks in Chinese Stock Exchange, it gave higher accuracy with random estimation</a:t>
            </a:r>
            <a:endParaRPr lang="en-US" sz="1400" dirty="0"/>
          </a:p>
        </p:txBody>
      </p:sp>
      <p:sp>
        <p:nvSpPr>
          <p:cNvPr id="18" name="Title 12">
            <a:extLst>
              <a:ext uri="{FF2B5EF4-FFF2-40B4-BE49-F238E27FC236}">
                <a16:creationId xmlns:a16="http://schemas.microsoft.com/office/drawing/2014/main" id="{E6B73FA3-A772-D663-CE14-78A35BB2AB12}"/>
              </a:ext>
            </a:extLst>
          </p:cNvPr>
          <p:cNvSpPr txBox="1">
            <a:spLocks/>
          </p:cNvSpPr>
          <p:nvPr/>
        </p:nvSpPr>
        <p:spPr>
          <a:xfrm>
            <a:off x="627260" y="3528110"/>
            <a:ext cx="1428840" cy="564626"/>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ura"/>
              <a:buNone/>
              <a:defRPr sz="3000" b="1" i="0" u="none" strike="noStrike" cap="none">
                <a:solidFill>
                  <a:schemeClr val="dk1"/>
                </a:solidFill>
                <a:latin typeface="Jura"/>
                <a:ea typeface="Jura"/>
                <a:cs typeface="Jura"/>
                <a:sym typeface="Jura"/>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1400" dirty="0" err="1"/>
              <a:t>Schumaker</a:t>
            </a:r>
            <a:r>
              <a:rPr lang="en-US" sz="1400" dirty="0"/>
              <a:t> et al</a:t>
            </a:r>
          </a:p>
        </p:txBody>
      </p:sp>
      <p:sp>
        <p:nvSpPr>
          <p:cNvPr id="19" name="Subtitle 13">
            <a:extLst>
              <a:ext uri="{FF2B5EF4-FFF2-40B4-BE49-F238E27FC236}">
                <a16:creationId xmlns:a16="http://schemas.microsoft.com/office/drawing/2014/main" id="{E5ACD37A-DBDF-D1F2-C9FA-9BA123D4D939}"/>
              </a:ext>
            </a:extLst>
          </p:cNvPr>
          <p:cNvSpPr txBox="1">
            <a:spLocks/>
          </p:cNvSpPr>
          <p:nvPr/>
        </p:nvSpPr>
        <p:spPr>
          <a:xfrm>
            <a:off x="2091555" y="3514978"/>
            <a:ext cx="6459250" cy="572699"/>
          </a:xfrm>
          <a:prstGeom prst="rect">
            <a:avLst/>
          </a:prstGeom>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Jura"/>
                <a:ea typeface="Jura"/>
                <a:cs typeface="Jura"/>
                <a:sym typeface="Jura"/>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sz="1400" dirty="0"/>
              <a:t>Relations between breaking financial news and stock price changes</a:t>
            </a:r>
          </a:p>
        </p:txBody>
      </p:sp>
    </p:spTree>
    <p:extLst>
      <p:ext uri="{BB962C8B-B14F-4D97-AF65-F5344CB8AC3E}">
        <p14:creationId xmlns:p14="http://schemas.microsoft.com/office/powerpoint/2010/main" val="2583999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88A86517-8BFE-737C-C697-29203F6956F3}"/>
            </a:ext>
          </a:extLst>
        </p:cNvPr>
        <p:cNvGrpSpPr/>
        <p:nvPr/>
      </p:nvGrpSpPr>
      <p:grpSpPr>
        <a:xfrm>
          <a:off x="0" y="0"/>
          <a:ext cx="0" cy="0"/>
          <a:chOff x="0" y="0"/>
          <a:chExt cx="0" cy="0"/>
        </a:xfrm>
      </p:grpSpPr>
      <p:sp>
        <p:nvSpPr>
          <p:cNvPr id="46" name="AutoShape 2">
            <a:extLst>
              <a:ext uri="{FF2B5EF4-FFF2-40B4-BE49-F238E27FC236}">
                <a16:creationId xmlns:a16="http://schemas.microsoft.com/office/drawing/2014/main" id="{54BD9FB5-602F-11D7-6353-F32F312711FD}"/>
              </a:ext>
            </a:extLst>
          </p:cNvPr>
          <p:cNvSpPr>
            <a:spLocks noChangeAspect="1" noChangeArrowheads="1"/>
          </p:cNvSpPr>
          <p:nvPr/>
        </p:nvSpPr>
        <p:spPr bwMode="auto">
          <a:xfrm>
            <a:off x="4419599" y="1823605"/>
            <a:ext cx="900545" cy="9005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cxnSp>
        <p:nvCxnSpPr>
          <p:cNvPr id="9" name="Google Shape;1255;p41">
            <a:extLst>
              <a:ext uri="{FF2B5EF4-FFF2-40B4-BE49-F238E27FC236}">
                <a16:creationId xmlns:a16="http://schemas.microsoft.com/office/drawing/2014/main" id="{C4440CA6-AB74-549B-2E44-6F258FF374A6}"/>
              </a:ext>
            </a:extLst>
          </p:cNvPr>
          <p:cNvCxnSpPr>
            <a:cxnSpLocks/>
          </p:cNvCxnSpPr>
          <p:nvPr/>
        </p:nvCxnSpPr>
        <p:spPr>
          <a:xfrm rot="5400000" flipH="1">
            <a:off x="-437017" y="1191699"/>
            <a:ext cx="626100" cy="2455500"/>
          </a:xfrm>
          <a:prstGeom prst="bentConnector2">
            <a:avLst/>
          </a:prstGeom>
          <a:ln>
            <a:headEnd type="triangle" w="med" len="med"/>
            <a:tailEnd type="none" w="med" len="med"/>
          </a:ln>
        </p:spPr>
        <p:style>
          <a:lnRef idx="2">
            <a:schemeClr val="accent2"/>
          </a:lnRef>
          <a:fillRef idx="1">
            <a:schemeClr val="lt1"/>
          </a:fillRef>
          <a:effectRef idx="0">
            <a:schemeClr val="accent2"/>
          </a:effectRef>
          <a:fontRef idx="minor">
            <a:schemeClr val="dk1"/>
          </a:fontRef>
        </p:style>
      </p:cxnSp>
      <p:grpSp>
        <p:nvGrpSpPr>
          <p:cNvPr id="10" name="Google Shape;1257;p41">
            <a:extLst>
              <a:ext uri="{FF2B5EF4-FFF2-40B4-BE49-F238E27FC236}">
                <a16:creationId xmlns:a16="http://schemas.microsoft.com/office/drawing/2014/main" id="{92911894-F184-C7A2-9F26-A1EAB9E25DFF}"/>
              </a:ext>
            </a:extLst>
          </p:cNvPr>
          <p:cNvGrpSpPr/>
          <p:nvPr/>
        </p:nvGrpSpPr>
        <p:grpSpPr>
          <a:xfrm>
            <a:off x="255778" y="2773766"/>
            <a:ext cx="3330721" cy="1668600"/>
            <a:chOff x="1423762" y="2429613"/>
            <a:chExt cx="3241673" cy="1668600"/>
          </a:xfrm>
        </p:grpSpPr>
        <p:sp>
          <p:nvSpPr>
            <p:cNvPr id="11" name="Google Shape;1256;p41">
              <a:extLst>
                <a:ext uri="{FF2B5EF4-FFF2-40B4-BE49-F238E27FC236}">
                  <a16:creationId xmlns:a16="http://schemas.microsoft.com/office/drawing/2014/main" id="{3DB2D095-2183-892A-35E4-13751617FD8C}"/>
                </a:ext>
              </a:extLst>
            </p:cNvPr>
            <p:cNvSpPr/>
            <p:nvPr/>
          </p:nvSpPr>
          <p:spPr>
            <a:xfrm>
              <a:off x="1532425" y="2429613"/>
              <a:ext cx="1670700" cy="16686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58;p41">
              <a:extLst>
                <a:ext uri="{FF2B5EF4-FFF2-40B4-BE49-F238E27FC236}">
                  <a16:creationId xmlns:a16="http://schemas.microsoft.com/office/drawing/2014/main" id="{BE40FB38-703D-F62C-35D8-40219CC6724C}"/>
                </a:ext>
              </a:extLst>
            </p:cNvPr>
            <p:cNvCxnSpPr>
              <a:stCxn id="11" idx="1"/>
              <a:endCxn id="16" idx="2"/>
            </p:cNvCxnSpPr>
            <p:nvPr/>
          </p:nvCxnSpPr>
          <p:spPr>
            <a:xfrm rot="10800000" flipH="1" flipV="1">
              <a:off x="1532424" y="3263913"/>
              <a:ext cx="3133011" cy="190000"/>
            </a:xfrm>
            <a:prstGeom prst="bentConnector4">
              <a:avLst>
                <a:gd name="adj1" fmla="val -7296"/>
                <a:gd name="adj2" fmla="val 559421"/>
              </a:avLst>
            </a:prstGeom>
            <a:ln>
              <a:headEnd type="none" w="med" len="med"/>
              <a:tailEnd type="triangle" w="med" len="med"/>
            </a:ln>
          </p:spPr>
          <p:style>
            <a:lnRef idx="2">
              <a:schemeClr val="accent2"/>
            </a:lnRef>
            <a:fillRef idx="1">
              <a:schemeClr val="lt1"/>
            </a:fillRef>
            <a:effectRef idx="0">
              <a:schemeClr val="accent2"/>
            </a:effectRef>
            <a:fontRef idx="minor">
              <a:schemeClr val="dk1"/>
            </a:fontRef>
          </p:style>
        </p:cxnSp>
        <p:sp>
          <p:nvSpPr>
            <p:cNvPr id="14" name="Google Shape;1261;p41">
              <a:extLst>
                <a:ext uri="{FF2B5EF4-FFF2-40B4-BE49-F238E27FC236}">
                  <a16:creationId xmlns:a16="http://schemas.microsoft.com/office/drawing/2014/main" id="{13B983DB-464F-878C-2252-54958283DF0C}"/>
                </a:ext>
              </a:extLst>
            </p:cNvPr>
            <p:cNvSpPr txBox="1"/>
            <p:nvPr/>
          </p:nvSpPr>
          <p:spPr>
            <a:xfrm>
              <a:off x="1423762" y="2429613"/>
              <a:ext cx="1779361" cy="1668599"/>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rtl="0">
                <a:spcBef>
                  <a:spcPts val="0"/>
                </a:spcBef>
                <a:spcAft>
                  <a:spcPts val="0"/>
                </a:spcAft>
                <a:buNone/>
              </a:pPr>
              <a:r>
                <a:rPr lang="en-IN" sz="1500" kern="100" dirty="0">
                  <a:effectLst/>
                  <a:latin typeface="Aptos" panose="020B0004020202020204" pitchFamily="34" charset="0"/>
                  <a:ea typeface="Aptos" panose="020B0004020202020204" pitchFamily="34" charset="0"/>
                  <a:cs typeface="Times New Roman" panose="02020603050405020304" pitchFamily="18" charset="0"/>
                </a:rPr>
                <a:t>Examine the correlation between news sentiment and stock price movements</a:t>
              </a:r>
              <a:endParaRPr sz="1500" dirty="0">
                <a:solidFill>
                  <a:srgbClr val="FFFFFF"/>
                </a:solidFill>
                <a:latin typeface="Roboto"/>
                <a:ea typeface="Roboto"/>
                <a:cs typeface="Roboto"/>
                <a:sym typeface="Roboto"/>
              </a:endParaRPr>
            </a:p>
          </p:txBody>
        </p:sp>
      </p:grpSp>
      <p:grpSp>
        <p:nvGrpSpPr>
          <p:cNvPr id="15" name="Google Shape;1262;p41">
            <a:extLst>
              <a:ext uri="{FF2B5EF4-FFF2-40B4-BE49-F238E27FC236}">
                <a16:creationId xmlns:a16="http://schemas.microsoft.com/office/drawing/2014/main" id="{3ED8409C-C21F-F867-080D-FC7856DA2890}"/>
              </a:ext>
            </a:extLst>
          </p:cNvPr>
          <p:cNvGrpSpPr/>
          <p:nvPr/>
        </p:nvGrpSpPr>
        <p:grpSpPr>
          <a:xfrm>
            <a:off x="2585098" y="1642530"/>
            <a:ext cx="3553432" cy="2155536"/>
            <a:chOff x="3723521" y="1432252"/>
            <a:chExt cx="3243020" cy="2155536"/>
          </a:xfrm>
        </p:grpSpPr>
        <p:sp>
          <p:nvSpPr>
            <p:cNvPr id="16" name="Google Shape;1259;p41">
              <a:extLst>
                <a:ext uri="{FF2B5EF4-FFF2-40B4-BE49-F238E27FC236}">
                  <a16:creationId xmlns:a16="http://schemas.microsoft.com/office/drawing/2014/main" id="{FB4367F3-2E1C-02D8-F103-796EDEA6262F}"/>
                </a:ext>
              </a:extLst>
            </p:cNvPr>
            <p:cNvSpPr/>
            <p:nvPr/>
          </p:nvSpPr>
          <p:spPr>
            <a:xfrm>
              <a:off x="3723551" y="1919188"/>
              <a:ext cx="1670700" cy="16686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263;p41">
              <a:extLst>
                <a:ext uri="{FF2B5EF4-FFF2-40B4-BE49-F238E27FC236}">
                  <a16:creationId xmlns:a16="http://schemas.microsoft.com/office/drawing/2014/main" id="{95D0A169-2F35-9A27-4397-F1C53CBE88EB}"/>
                </a:ext>
              </a:extLst>
            </p:cNvPr>
            <p:cNvCxnSpPr>
              <a:stCxn id="16" idx="1"/>
              <a:endCxn id="21" idx="0"/>
            </p:cNvCxnSpPr>
            <p:nvPr/>
          </p:nvCxnSpPr>
          <p:spPr>
            <a:xfrm rot="10800000" flipH="1">
              <a:off x="3723551" y="1432252"/>
              <a:ext cx="3242990" cy="1321236"/>
            </a:xfrm>
            <a:prstGeom prst="bentConnector4">
              <a:avLst>
                <a:gd name="adj1" fmla="val -7049"/>
                <a:gd name="adj2" fmla="val 117302"/>
              </a:avLst>
            </a:prstGeom>
            <a:ln>
              <a:headEnd type="none" w="med" len="med"/>
              <a:tailEnd type="triangle" w="med" len="med"/>
            </a:ln>
          </p:spPr>
          <p:style>
            <a:lnRef idx="2">
              <a:schemeClr val="accent2"/>
            </a:lnRef>
            <a:fillRef idx="1">
              <a:schemeClr val="lt1"/>
            </a:fillRef>
            <a:effectRef idx="0">
              <a:schemeClr val="accent2"/>
            </a:effectRef>
            <a:fontRef idx="minor">
              <a:schemeClr val="dk1"/>
            </a:fontRef>
          </p:style>
        </p:cxnSp>
        <p:sp>
          <p:nvSpPr>
            <p:cNvPr id="19" name="Google Shape;1266;p41">
              <a:extLst>
                <a:ext uri="{FF2B5EF4-FFF2-40B4-BE49-F238E27FC236}">
                  <a16:creationId xmlns:a16="http://schemas.microsoft.com/office/drawing/2014/main" id="{B9A0D2B9-3C00-94AC-8E1A-51135631AA96}"/>
                </a:ext>
              </a:extLst>
            </p:cNvPr>
            <p:cNvSpPr txBox="1"/>
            <p:nvPr/>
          </p:nvSpPr>
          <p:spPr>
            <a:xfrm>
              <a:off x="3723521" y="1931389"/>
              <a:ext cx="1670699" cy="1656399"/>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rtl="0">
                <a:spcBef>
                  <a:spcPts val="0"/>
                </a:spcBef>
                <a:spcAft>
                  <a:spcPts val="0"/>
                </a:spcAft>
                <a:buNone/>
              </a:pPr>
              <a:r>
                <a:rPr lang="en-IN" sz="1550" kern="100" dirty="0">
                  <a:effectLst/>
                  <a:latin typeface="Aptos" panose="020B0004020202020204" pitchFamily="34" charset="0"/>
                  <a:ea typeface="Aptos" panose="020B0004020202020204" pitchFamily="34" charset="0"/>
                  <a:cs typeface="Times New Roman" panose="02020603050405020304" pitchFamily="18" charset="0"/>
                </a:rPr>
                <a:t>Analyse sentiment impact on stock prices to develop predictive models</a:t>
              </a:r>
              <a:endParaRPr sz="1550" dirty="0">
                <a:solidFill>
                  <a:srgbClr val="FFFFFF"/>
                </a:solidFill>
                <a:latin typeface="Roboto"/>
                <a:ea typeface="Roboto"/>
                <a:cs typeface="Roboto"/>
                <a:sym typeface="Roboto"/>
              </a:endParaRPr>
            </a:p>
          </p:txBody>
        </p:sp>
      </p:grpSp>
      <p:grpSp>
        <p:nvGrpSpPr>
          <p:cNvPr id="20" name="Google Shape;1267;p41">
            <a:extLst>
              <a:ext uri="{FF2B5EF4-FFF2-40B4-BE49-F238E27FC236}">
                <a16:creationId xmlns:a16="http://schemas.microsoft.com/office/drawing/2014/main" id="{8C746DEB-6F44-5849-84D5-5016A4698001}"/>
              </a:ext>
            </a:extLst>
          </p:cNvPr>
          <p:cNvGrpSpPr/>
          <p:nvPr/>
        </p:nvGrpSpPr>
        <p:grpSpPr>
          <a:xfrm>
            <a:off x="4988879" y="1642529"/>
            <a:ext cx="3490939" cy="2925001"/>
            <a:chOff x="5910789" y="1410387"/>
            <a:chExt cx="3490939" cy="2925001"/>
          </a:xfrm>
        </p:grpSpPr>
        <p:sp>
          <p:nvSpPr>
            <p:cNvPr id="21" name="Google Shape;1264;p41">
              <a:extLst>
                <a:ext uri="{FF2B5EF4-FFF2-40B4-BE49-F238E27FC236}">
                  <a16:creationId xmlns:a16="http://schemas.microsoft.com/office/drawing/2014/main" id="{3260502C-4D0A-2727-F3C2-E622B89795AE}"/>
                </a:ext>
              </a:extLst>
            </p:cNvPr>
            <p:cNvSpPr/>
            <p:nvPr/>
          </p:nvSpPr>
          <p:spPr>
            <a:xfrm>
              <a:off x="5914678" y="1410388"/>
              <a:ext cx="1670700" cy="16686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1268;p41">
              <a:extLst>
                <a:ext uri="{FF2B5EF4-FFF2-40B4-BE49-F238E27FC236}">
                  <a16:creationId xmlns:a16="http://schemas.microsoft.com/office/drawing/2014/main" id="{89D95ABF-95B5-0E1C-AE1A-942F4FEB36DE}"/>
                </a:ext>
              </a:extLst>
            </p:cNvPr>
            <p:cNvCxnSpPr>
              <a:stCxn id="21" idx="2"/>
            </p:cNvCxnSpPr>
            <p:nvPr/>
          </p:nvCxnSpPr>
          <p:spPr>
            <a:xfrm rot="-5400000" flipH="1">
              <a:off x="7447678" y="2381338"/>
              <a:ext cx="1256400" cy="2651700"/>
            </a:xfrm>
            <a:prstGeom prst="bentConnector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cxnSp>
        <p:sp>
          <p:nvSpPr>
            <p:cNvPr id="24" name="Google Shape;1270;p41">
              <a:extLst>
                <a:ext uri="{FF2B5EF4-FFF2-40B4-BE49-F238E27FC236}">
                  <a16:creationId xmlns:a16="http://schemas.microsoft.com/office/drawing/2014/main" id="{A6062DFB-F3D0-144F-302E-934EF8991DBF}"/>
                </a:ext>
              </a:extLst>
            </p:cNvPr>
            <p:cNvSpPr txBox="1"/>
            <p:nvPr/>
          </p:nvSpPr>
          <p:spPr>
            <a:xfrm>
              <a:off x="5910789" y="1410387"/>
              <a:ext cx="1830613" cy="1663315"/>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rtl="0">
                <a:spcBef>
                  <a:spcPts val="0"/>
                </a:spcBef>
                <a:spcAft>
                  <a:spcPts val="0"/>
                </a:spcAft>
                <a:buNone/>
              </a:pPr>
              <a:r>
                <a:rPr lang="en-IN" sz="1600" kern="100" dirty="0">
                  <a:effectLst/>
                  <a:latin typeface="Aptos" panose="020B0004020202020204" pitchFamily="34" charset="0"/>
                  <a:ea typeface="Aptos" panose="020B0004020202020204" pitchFamily="34" charset="0"/>
                  <a:cs typeface="Times New Roman" panose="02020603050405020304" pitchFamily="18" charset="0"/>
                </a:rPr>
                <a:t>Investigate how market sentiment influences stock price behaviour</a:t>
              </a:r>
              <a:endParaRPr sz="1600" dirty="0">
                <a:solidFill>
                  <a:srgbClr val="FFFFFF"/>
                </a:solidFill>
                <a:latin typeface="Roboto"/>
                <a:ea typeface="Roboto"/>
                <a:cs typeface="Roboto"/>
                <a:sym typeface="Roboto"/>
              </a:endParaRPr>
            </a:p>
          </p:txBody>
        </p:sp>
      </p:grpSp>
      <p:cxnSp>
        <p:nvCxnSpPr>
          <p:cNvPr id="25" name="Google Shape;1255;p41">
            <a:extLst>
              <a:ext uri="{FF2B5EF4-FFF2-40B4-BE49-F238E27FC236}">
                <a16:creationId xmlns:a16="http://schemas.microsoft.com/office/drawing/2014/main" id="{80BF671D-918E-B8FA-3566-F9444A37EC94}"/>
              </a:ext>
            </a:extLst>
          </p:cNvPr>
          <p:cNvCxnSpPr>
            <a:cxnSpLocks/>
          </p:cNvCxnSpPr>
          <p:nvPr/>
        </p:nvCxnSpPr>
        <p:spPr>
          <a:xfrm rot="5400000">
            <a:off x="6359920" y="2467291"/>
            <a:ext cx="1995781" cy="2215264"/>
          </a:xfrm>
          <a:prstGeom prst="bentConnector2">
            <a:avLst/>
          </a:prstGeom>
          <a:ln>
            <a:headEnd type="triangle" w="med" len="med"/>
            <a:tailEnd type="none" w="med" len="med"/>
          </a:ln>
        </p:spPr>
        <p:style>
          <a:lnRef idx="2">
            <a:schemeClr val="accent2"/>
          </a:lnRef>
          <a:fillRef idx="1">
            <a:schemeClr val="lt1"/>
          </a:fillRef>
          <a:effectRef idx="0">
            <a:schemeClr val="accent2"/>
          </a:effectRef>
          <a:fontRef idx="minor">
            <a:schemeClr val="dk1"/>
          </a:fontRef>
        </p:style>
      </p:cxnSp>
      <p:grpSp>
        <p:nvGrpSpPr>
          <p:cNvPr id="28" name="Google Shape;1262;p41">
            <a:extLst>
              <a:ext uri="{FF2B5EF4-FFF2-40B4-BE49-F238E27FC236}">
                <a16:creationId xmlns:a16="http://schemas.microsoft.com/office/drawing/2014/main" id="{D6956D78-101E-6E51-04DB-346A338ECE50}"/>
              </a:ext>
            </a:extLst>
          </p:cNvPr>
          <p:cNvGrpSpPr/>
          <p:nvPr/>
        </p:nvGrpSpPr>
        <p:grpSpPr>
          <a:xfrm>
            <a:off x="7396515" y="416214"/>
            <a:ext cx="3246882" cy="2155536"/>
            <a:chOff x="3719659" y="1432252"/>
            <a:chExt cx="3246882" cy="2155536"/>
          </a:xfrm>
        </p:grpSpPr>
        <p:sp>
          <p:nvSpPr>
            <p:cNvPr id="29" name="Google Shape;1259;p41">
              <a:extLst>
                <a:ext uri="{FF2B5EF4-FFF2-40B4-BE49-F238E27FC236}">
                  <a16:creationId xmlns:a16="http://schemas.microsoft.com/office/drawing/2014/main" id="{08C1DFB0-07F5-DAE7-3FC5-88C72867A6CF}"/>
                </a:ext>
              </a:extLst>
            </p:cNvPr>
            <p:cNvSpPr/>
            <p:nvPr/>
          </p:nvSpPr>
          <p:spPr>
            <a:xfrm>
              <a:off x="3723551" y="1919188"/>
              <a:ext cx="1670700" cy="16686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1263;p41">
              <a:extLst>
                <a:ext uri="{FF2B5EF4-FFF2-40B4-BE49-F238E27FC236}">
                  <a16:creationId xmlns:a16="http://schemas.microsoft.com/office/drawing/2014/main" id="{33C2B135-03ED-408A-FD46-34FAE58C6F57}"/>
                </a:ext>
              </a:extLst>
            </p:cNvPr>
            <p:cNvCxnSpPr>
              <a:stCxn id="29" idx="1"/>
            </p:cNvCxnSpPr>
            <p:nvPr/>
          </p:nvCxnSpPr>
          <p:spPr>
            <a:xfrm rot="10800000" flipH="1">
              <a:off x="3723551" y="1432252"/>
              <a:ext cx="3242990" cy="1321236"/>
            </a:xfrm>
            <a:prstGeom prst="bentConnector4">
              <a:avLst>
                <a:gd name="adj1" fmla="val -7049"/>
                <a:gd name="adj2" fmla="val 117302"/>
              </a:avLst>
            </a:prstGeom>
            <a:ln>
              <a:headEnd type="none" w="med" len="med"/>
              <a:tailEnd type="triangle" w="med" len="med"/>
            </a:ln>
          </p:spPr>
          <p:style>
            <a:lnRef idx="2">
              <a:schemeClr val="accent2"/>
            </a:lnRef>
            <a:fillRef idx="1">
              <a:schemeClr val="lt1"/>
            </a:fillRef>
            <a:effectRef idx="0">
              <a:schemeClr val="accent2"/>
            </a:effectRef>
            <a:fontRef idx="minor">
              <a:schemeClr val="dk1"/>
            </a:fontRef>
          </p:style>
        </p:cxnSp>
        <p:sp>
          <p:nvSpPr>
            <p:cNvPr id="32" name="Google Shape;1266;p41">
              <a:extLst>
                <a:ext uri="{FF2B5EF4-FFF2-40B4-BE49-F238E27FC236}">
                  <a16:creationId xmlns:a16="http://schemas.microsoft.com/office/drawing/2014/main" id="{8093689D-B24D-D607-63FC-E8F6866471CF}"/>
                </a:ext>
              </a:extLst>
            </p:cNvPr>
            <p:cNvSpPr txBox="1"/>
            <p:nvPr/>
          </p:nvSpPr>
          <p:spPr>
            <a:xfrm>
              <a:off x="3719659" y="1913903"/>
              <a:ext cx="1670700" cy="1663315"/>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rtl="0">
                <a:spcBef>
                  <a:spcPts val="0"/>
                </a:spcBef>
                <a:spcAft>
                  <a:spcPts val="0"/>
                </a:spcAft>
                <a:buNone/>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Assess sentiment-driven factors affecting stock price volatility</a:t>
              </a:r>
              <a:endParaRPr sz="1800" dirty="0">
                <a:solidFill>
                  <a:srgbClr val="FFFFFF"/>
                </a:solidFill>
                <a:latin typeface="Roboto"/>
                <a:ea typeface="Roboto"/>
                <a:cs typeface="Roboto"/>
                <a:sym typeface="Roboto"/>
              </a:endParaRPr>
            </a:p>
          </p:txBody>
        </p:sp>
      </p:grpSp>
      <p:sp>
        <p:nvSpPr>
          <p:cNvPr id="33" name="Google Shape;384;p32">
            <a:extLst>
              <a:ext uri="{FF2B5EF4-FFF2-40B4-BE49-F238E27FC236}">
                <a16:creationId xmlns:a16="http://schemas.microsoft.com/office/drawing/2014/main" id="{C3798787-3119-BE9D-404F-0B1752AFBBFF}"/>
              </a:ext>
            </a:extLst>
          </p:cNvPr>
          <p:cNvSpPr txBox="1">
            <a:spLocks noGrp="1"/>
          </p:cNvSpPr>
          <p:nvPr>
            <p:ph type="title"/>
          </p:nvPr>
        </p:nvSpPr>
        <p:spPr>
          <a:xfrm>
            <a:off x="160525" y="217881"/>
            <a:ext cx="7717800" cy="92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6000" b="0" dirty="0">
                <a:solidFill>
                  <a:schemeClr val="accent4"/>
                </a:solidFill>
                <a:latin typeface="Angsana New" panose="02020603050405020304" pitchFamily="18" charset="-34"/>
                <a:cs typeface="Angsana New" panose="02020603050405020304" pitchFamily="18" charset="-34"/>
              </a:rPr>
              <a:t>S</a:t>
            </a:r>
            <a:r>
              <a:rPr lang="en" sz="6000" b="0" dirty="0">
                <a:solidFill>
                  <a:schemeClr val="accent4"/>
                </a:solidFill>
                <a:latin typeface="Angsana New" panose="02020603050405020304" pitchFamily="18" charset="-34"/>
                <a:cs typeface="Angsana New" panose="02020603050405020304" pitchFamily="18" charset="-34"/>
              </a:rPr>
              <a:t>tatement of Purpose:</a:t>
            </a:r>
            <a:endParaRPr dirty="0"/>
          </a:p>
        </p:txBody>
      </p:sp>
    </p:spTree>
    <p:extLst>
      <p:ext uri="{BB962C8B-B14F-4D97-AF65-F5344CB8AC3E}">
        <p14:creationId xmlns:p14="http://schemas.microsoft.com/office/powerpoint/2010/main" val="3211249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7F17-69D2-0A7B-5191-CD0A51AB6BDC}"/>
              </a:ext>
            </a:extLst>
          </p:cNvPr>
          <p:cNvSpPr>
            <a:spLocks noGrp="1"/>
          </p:cNvSpPr>
          <p:nvPr>
            <p:ph type="title"/>
          </p:nvPr>
        </p:nvSpPr>
        <p:spPr>
          <a:xfrm>
            <a:off x="656318" y="230576"/>
            <a:ext cx="7704000" cy="572700"/>
          </a:xfrm>
        </p:spPr>
        <p:txBody>
          <a:bodyPr/>
          <a:lstStyle/>
          <a:p>
            <a:r>
              <a:rPr lang="en-US" sz="3200" dirty="0">
                <a:solidFill>
                  <a:schemeClr val="bg1"/>
                </a:solidFill>
                <a:latin typeface="Amasis MT Pro Medium" panose="02040604050005020304" pitchFamily="18" charset="0"/>
              </a:rPr>
              <a:t>Project Execution</a:t>
            </a:r>
          </a:p>
        </p:txBody>
      </p:sp>
      <p:pic>
        <p:nvPicPr>
          <p:cNvPr id="4" name="Picture 3" descr="A diagram of a software development&#10;&#10;Description automatically generated with medium confidence">
            <a:extLst>
              <a:ext uri="{FF2B5EF4-FFF2-40B4-BE49-F238E27FC236}">
                <a16:creationId xmlns:a16="http://schemas.microsoft.com/office/drawing/2014/main" id="{43D26A95-1589-1BB0-9A40-D803BE518B3C}"/>
              </a:ext>
            </a:extLst>
          </p:cNvPr>
          <p:cNvPicPr>
            <a:picLocks noChangeAspect="1"/>
          </p:cNvPicPr>
          <p:nvPr/>
        </p:nvPicPr>
        <p:blipFill>
          <a:blip r:embed="rId2"/>
          <a:stretch>
            <a:fillRect/>
          </a:stretch>
        </p:blipFill>
        <p:spPr>
          <a:xfrm>
            <a:off x="1050274" y="1017725"/>
            <a:ext cx="6916089" cy="3895199"/>
          </a:xfrm>
          <a:prstGeom prst="rect">
            <a:avLst/>
          </a:prstGeom>
        </p:spPr>
      </p:pic>
      <p:sp>
        <p:nvSpPr>
          <p:cNvPr id="5" name="Rectangle 4">
            <a:extLst>
              <a:ext uri="{FF2B5EF4-FFF2-40B4-BE49-F238E27FC236}">
                <a16:creationId xmlns:a16="http://schemas.microsoft.com/office/drawing/2014/main" id="{29146C0C-5529-62A7-508B-C040A689B8EB}"/>
              </a:ext>
            </a:extLst>
          </p:cNvPr>
          <p:cNvSpPr/>
          <p:nvPr/>
        </p:nvSpPr>
        <p:spPr>
          <a:xfrm>
            <a:off x="1288471" y="1017725"/>
            <a:ext cx="1420092" cy="325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From Yahoo Finance</a:t>
            </a:r>
          </a:p>
        </p:txBody>
      </p:sp>
    </p:spTree>
    <p:extLst>
      <p:ext uri="{BB962C8B-B14F-4D97-AF65-F5344CB8AC3E}">
        <p14:creationId xmlns:p14="http://schemas.microsoft.com/office/powerpoint/2010/main" val="148161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50C6-8C7C-62EC-45DD-563E836A447A}"/>
              </a:ext>
            </a:extLst>
          </p:cNvPr>
          <p:cNvSpPr>
            <a:spLocks noGrp="1"/>
          </p:cNvSpPr>
          <p:nvPr>
            <p:ph type="title"/>
          </p:nvPr>
        </p:nvSpPr>
        <p:spPr/>
        <p:txBody>
          <a:bodyPr/>
          <a:lstStyle/>
          <a:p>
            <a:r>
              <a:rPr lang="en-US" dirty="0"/>
              <a:t>Model explanation</a:t>
            </a:r>
          </a:p>
        </p:txBody>
      </p:sp>
      <p:sp>
        <p:nvSpPr>
          <p:cNvPr id="6" name="TextBox 5">
            <a:extLst>
              <a:ext uri="{FF2B5EF4-FFF2-40B4-BE49-F238E27FC236}">
                <a16:creationId xmlns:a16="http://schemas.microsoft.com/office/drawing/2014/main" id="{3FEC13F8-62E4-7C3F-600C-8EB417F6BC79}"/>
              </a:ext>
            </a:extLst>
          </p:cNvPr>
          <p:cNvSpPr txBox="1"/>
          <p:nvPr/>
        </p:nvSpPr>
        <p:spPr>
          <a:xfrm>
            <a:off x="618258" y="1053014"/>
            <a:ext cx="8186305" cy="823431"/>
          </a:xfrm>
          <a:prstGeom prst="rect">
            <a:avLst/>
          </a:prstGeom>
          <a:noFill/>
        </p:spPr>
        <p:txBody>
          <a:bodyPr wrap="square">
            <a:spAutoFit/>
          </a:bodyPr>
          <a:lstStyle/>
          <a:p>
            <a:pPr marL="0" marR="0">
              <a:lnSpc>
                <a:spcPct val="115000"/>
              </a:lnSpc>
              <a:spcBef>
                <a:spcPts val="0"/>
              </a:spcBef>
              <a:spcAft>
                <a:spcPts val="800"/>
              </a:spcAft>
            </a:pPr>
            <a:r>
              <a:rPr lang="en-US"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XGBoost (</a:t>
            </a:r>
            <a:r>
              <a:rPr lang="en-US" sz="14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eXtreme</a:t>
            </a:r>
            <a:r>
              <a:rPr lang="en-US"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Gradient Boosting) is a popular open-source gradient boosting framework that is widely used for classification and regression tasks. Its importance lies in its ability to handle large datasets and provide high accuracy results</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8" name="TextBox 7">
            <a:extLst>
              <a:ext uri="{FF2B5EF4-FFF2-40B4-BE49-F238E27FC236}">
                <a16:creationId xmlns:a16="http://schemas.microsoft.com/office/drawing/2014/main" id="{B8D3A9B5-7335-5BB4-5409-9A51694E0705}"/>
              </a:ext>
            </a:extLst>
          </p:cNvPr>
          <p:cNvSpPr txBox="1"/>
          <p:nvPr/>
        </p:nvSpPr>
        <p:spPr>
          <a:xfrm>
            <a:off x="618258" y="1876445"/>
            <a:ext cx="7860724" cy="926023"/>
          </a:xfrm>
          <a:prstGeom prst="rect">
            <a:avLst/>
          </a:prstGeom>
          <a:noFill/>
        </p:spPr>
        <p:txBody>
          <a:bodyPr wrap="square">
            <a:spAutoFit/>
          </a:bodyPr>
          <a:lstStyle/>
          <a:p>
            <a:pPr marL="0" marR="0">
              <a:lnSpc>
                <a:spcPct val="115000"/>
              </a:lnSpc>
              <a:spcBef>
                <a:spcPts val="0"/>
              </a:spcBef>
              <a:spcAft>
                <a:spcPts val="800"/>
              </a:spcAft>
            </a:pPr>
            <a:r>
              <a:rPr lang="en-US" sz="14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Light GBM</a:t>
            </a:r>
            <a:endParaRPr lang="en-US"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Light GBM is another popular gradient boosting framework that is designed to be highly efficient and scalable. Its importance lies in its ability to handle large datasets and provide high accuracy results.</a:t>
            </a:r>
          </a:p>
        </p:txBody>
      </p:sp>
      <p:sp>
        <p:nvSpPr>
          <p:cNvPr id="9" name="TextBox 8">
            <a:extLst>
              <a:ext uri="{FF2B5EF4-FFF2-40B4-BE49-F238E27FC236}">
                <a16:creationId xmlns:a16="http://schemas.microsoft.com/office/drawing/2014/main" id="{DF08A30B-0941-4DE3-56E2-1088FADB3B02}"/>
              </a:ext>
            </a:extLst>
          </p:cNvPr>
          <p:cNvSpPr txBox="1"/>
          <p:nvPr/>
        </p:nvSpPr>
        <p:spPr>
          <a:xfrm>
            <a:off x="641638" y="2802468"/>
            <a:ext cx="7860724" cy="1173783"/>
          </a:xfrm>
          <a:prstGeom prst="rect">
            <a:avLst/>
          </a:prstGeom>
          <a:noFill/>
        </p:spPr>
        <p:txBody>
          <a:bodyPr wrap="square">
            <a:spAutoFit/>
          </a:bodyPr>
          <a:lstStyle/>
          <a:p>
            <a:pPr marL="0" marR="0">
              <a:lnSpc>
                <a:spcPct val="115000"/>
              </a:lnSpc>
              <a:spcBef>
                <a:spcPts val="0"/>
              </a:spcBef>
              <a:spcAft>
                <a:spcPts val="800"/>
              </a:spcAft>
            </a:pPr>
            <a:r>
              <a:rPr lang="en-US"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ChatGPT 3.5</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ChatGPT 3.5 is a conversational AI model developed by OpenAI that is capable of generating human-like text responses. Its importance lies in its ability to understand and respond to natural language inputs.</a:t>
            </a:r>
          </a:p>
        </p:txBody>
      </p:sp>
      <p:sp>
        <p:nvSpPr>
          <p:cNvPr id="10" name="TextBox 9">
            <a:extLst>
              <a:ext uri="{FF2B5EF4-FFF2-40B4-BE49-F238E27FC236}">
                <a16:creationId xmlns:a16="http://schemas.microsoft.com/office/drawing/2014/main" id="{E3578131-25B3-C62C-68D5-048880B41F57}"/>
              </a:ext>
            </a:extLst>
          </p:cNvPr>
          <p:cNvSpPr txBox="1"/>
          <p:nvPr/>
        </p:nvSpPr>
        <p:spPr>
          <a:xfrm>
            <a:off x="641637" y="3976251"/>
            <a:ext cx="7920471" cy="974241"/>
          </a:xfrm>
          <a:prstGeom prst="rect">
            <a:avLst/>
          </a:prstGeom>
          <a:noFill/>
        </p:spPr>
        <p:txBody>
          <a:bodyPr wrap="square">
            <a:spAutoFit/>
          </a:bodyPr>
          <a:lstStyle/>
          <a:p>
            <a:pPr algn="l"/>
            <a:r>
              <a:rPr lang="en-US" b="1" i="0" dirty="0">
                <a:solidFill>
                  <a:schemeClr val="tx1"/>
                </a:solidFill>
                <a:effectLst/>
                <a:latin typeface="__Inter_d65c78"/>
              </a:rPr>
              <a:t>Facebook BART-large-</a:t>
            </a:r>
            <a:r>
              <a:rPr lang="en-US" b="1" i="0" dirty="0" err="1">
                <a:solidFill>
                  <a:schemeClr val="tx1"/>
                </a:solidFill>
                <a:effectLst/>
                <a:latin typeface="__Inter_d65c78"/>
              </a:rPr>
              <a:t>cnn</a:t>
            </a:r>
            <a:endParaRPr lang="en-US" b="0" i="0" dirty="0">
              <a:solidFill>
                <a:schemeClr val="tx1"/>
              </a:solidFill>
              <a:effectLst/>
              <a:latin typeface="__Inter_d65c78"/>
            </a:endParaRPr>
          </a:p>
          <a:p>
            <a:pPr algn="l"/>
            <a:r>
              <a:rPr lang="en-US" b="0" i="0" dirty="0">
                <a:solidFill>
                  <a:schemeClr val="tx1"/>
                </a:solidFill>
                <a:effectLst/>
                <a:latin typeface="__Inter_d65c78"/>
              </a:rPr>
              <a:t>BART-large-</a:t>
            </a:r>
            <a:r>
              <a:rPr lang="en-US" b="0" i="0" dirty="0" err="1">
                <a:solidFill>
                  <a:schemeClr val="tx1"/>
                </a:solidFill>
                <a:effectLst/>
                <a:latin typeface="__Inter_d65c78"/>
              </a:rPr>
              <a:t>cnn</a:t>
            </a:r>
            <a:r>
              <a:rPr lang="en-US" b="0" i="0" dirty="0">
                <a:solidFill>
                  <a:schemeClr val="tx1"/>
                </a:solidFill>
                <a:effectLst/>
                <a:latin typeface="__Inter_d65c78"/>
              </a:rPr>
              <a:t> is a pre-trained language model developed by Facebook that is capable of generating text summaries. Its importance lies in its ability to understand and summarize long pieces of text.</a:t>
            </a:r>
          </a:p>
          <a:p>
            <a:pPr marL="0" marR="0">
              <a:lnSpc>
                <a:spcPct val="115000"/>
              </a:lnSpc>
              <a:spcBef>
                <a:spcPts val="0"/>
              </a:spcBef>
              <a:spcAft>
                <a:spcPts val="800"/>
              </a:spcAft>
            </a:pP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90152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28" name="Google Shape;384;p32">
            <a:extLst>
              <a:ext uri="{FF2B5EF4-FFF2-40B4-BE49-F238E27FC236}">
                <a16:creationId xmlns:a16="http://schemas.microsoft.com/office/drawing/2014/main" id="{FDEF159C-3BA2-1972-6C76-0194CFEC5807}"/>
              </a:ext>
            </a:extLst>
          </p:cNvPr>
          <p:cNvSpPr txBox="1">
            <a:spLocks noGrp="1"/>
          </p:cNvSpPr>
          <p:nvPr>
            <p:ph type="title"/>
          </p:nvPr>
        </p:nvSpPr>
        <p:spPr>
          <a:xfrm>
            <a:off x="170258" y="144078"/>
            <a:ext cx="4126900" cy="7214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0" dirty="0">
                <a:solidFill>
                  <a:schemeClr val="accent4"/>
                </a:solidFill>
                <a:latin typeface="Angsana New" panose="02020603050405020304" pitchFamily="18" charset="-34"/>
                <a:cs typeface="Angsana New" panose="02020603050405020304" pitchFamily="18" charset="-34"/>
              </a:rPr>
              <a:t>Data Sources:</a:t>
            </a:r>
            <a:endParaRPr dirty="0"/>
          </a:p>
        </p:txBody>
      </p:sp>
      <p:pic>
        <p:nvPicPr>
          <p:cNvPr id="29" name="Picture 28">
            <a:extLst>
              <a:ext uri="{FF2B5EF4-FFF2-40B4-BE49-F238E27FC236}">
                <a16:creationId xmlns:a16="http://schemas.microsoft.com/office/drawing/2014/main" id="{43B981C4-B9FC-409F-4F49-A58289BBA554}"/>
              </a:ext>
            </a:extLst>
          </p:cNvPr>
          <p:cNvPicPr>
            <a:picLocks noChangeAspect="1"/>
          </p:cNvPicPr>
          <p:nvPr/>
        </p:nvPicPr>
        <p:blipFill>
          <a:blip r:embed="rId3"/>
          <a:stretch>
            <a:fillRect/>
          </a:stretch>
        </p:blipFill>
        <p:spPr>
          <a:xfrm>
            <a:off x="235527" y="1002539"/>
            <a:ext cx="5243940" cy="1130584"/>
          </a:xfrm>
          <a:prstGeom prst="rect">
            <a:avLst/>
          </a:prstGeom>
        </p:spPr>
      </p:pic>
      <p:pic>
        <p:nvPicPr>
          <p:cNvPr id="30" name="Picture 29">
            <a:extLst>
              <a:ext uri="{FF2B5EF4-FFF2-40B4-BE49-F238E27FC236}">
                <a16:creationId xmlns:a16="http://schemas.microsoft.com/office/drawing/2014/main" id="{A5162F1C-43ED-5215-46E6-FD639FF0F705}"/>
              </a:ext>
            </a:extLst>
          </p:cNvPr>
          <p:cNvPicPr>
            <a:picLocks noChangeAspect="1"/>
          </p:cNvPicPr>
          <p:nvPr/>
        </p:nvPicPr>
        <p:blipFill>
          <a:blip r:embed="rId4"/>
          <a:stretch>
            <a:fillRect/>
          </a:stretch>
        </p:blipFill>
        <p:spPr>
          <a:xfrm>
            <a:off x="235527" y="3010377"/>
            <a:ext cx="2298220" cy="1654666"/>
          </a:xfrm>
          <a:prstGeom prst="rect">
            <a:avLst/>
          </a:prstGeom>
        </p:spPr>
      </p:pic>
      <p:pic>
        <p:nvPicPr>
          <p:cNvPr id="31" name="Picture 30">
            <a:extLst>
              <a:ext uri="{FF2B5EF4-FFF2-40B4-BE49-F238E27FC236}">
                <a16:creationId xmlns:a16="http://schemas.microsoft.com/office/drawing/2014/main" id="{9EC16ED3-9AE4-FFA3-9114-6AD7E62AB38F}"/>
              </a:ext>
            </a:extLst>
          </p:cNvPr>
          <p:cNvPicPr>
            <a:picLocks noChangeAspect="1"/>
          </p:cNvPicPr>
          <p:nvPr/>
        </p:nvPicPr>
        <p:blipFill>
          <a:blip r:embed="rId5"/>
          <a:stretch>
            <a:fillRect/>
          </a:stretch>
        </p:blipFill>
        <p:spPr>
          <a:xfrm>
            <a:off x="3061855" y="3234388"/>
            <a:ext cx="5943600" cy="1430655"/>
          </a:xfrm>
          <a:prstGeom prst="rect">
            <a:avLst/>
          </a:prstGeom>
        </p:spPr>
      </p:pic>
      <p:sp>
        <p:nvSpPr>
          <p:cNvPr id="32" name="Plus Sign 31">
            <a:extLst>
              <a:ext uri="{FF2B5EF4-FFF2-40B4-BE49-F238E27FC236}">
                <a16:creationId xmlns:a16="http://schemas.microsoft.com/office/drawing/2014/main" id="{F0280362-A2BD-40BF-D7C7-35110156B402}"/>
              </a:ext>
            </a:extLst>
          </p:cNvPr>
          <p:cNvSpPr/>
          <p:nvPr/>
        </p:nvSpPr>
        <p:spPr>
          <a:xfrm>
            <a:off x="1163781" y="2195945"/>
            <a:ext cx="574964" cy="58881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Curved Down 32">
            <a:extLst>
              <a:ext uri="{FF2B5EF4-FFF2-40B4-BE49-F238E27FC236}">
                <a16:creationId xmlns:a16="http://schemas.microsoft.com/office/drawing/2014/main" id="{5517B15D-C58A-E544-4B70-2672000CC3AA}"/>
              </a:ext>
            </a:extLst>
          </p:cNvPr>
          <p:cNvSpPr/>
          <p:nvPr/>
        </p:nvSpPr>
        <p:spPr>
          <a:xfrm rot="2692476">
            <a:off x="5666508" y="1592795"/>
            <a:ext cx="2043546" cy="1080654"/>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mmercial Trading Company Profile by Slidesgo">
  <a:themeElements>
    <a:clrScheme name="Simple Light">
      <a:dk1>
        <a:srgbClr val="EFEFEF"/>
      </a:dk1>
      <a:lt1>
        <a:srgbClr val="080243"/>
      </a:lt1>
      <a:dk2>
        <a:srgbClr val="036FC4"/>
      </a:dk2>
      <a:lt2>
        <a:srgbClr val="03ACE5"/>
      </a:lt2>
      <a:accent1>
        <a:srgbClr val="89FFFF"/>
      </a:accent1>
      <a:accent2>
        <a:srgbClr val="00FF00"/>
      </a:accent2>
      <a:accent3>
        <a:srgbClr val="90FF90"/>
      </a:accent3>
      <a:accent4>
        <a:srgbClr val="FFFFFF"/>
      </a:accent4>
      <a:accent5>
        <a:srgbClr val="FFFFFF"/>
      </a:accent5>
      <a:accent6>
        <a:srgbClr val="FFFFFF"/>
      </a:accent6>
      <a:hlink>
        <a:srgbClr val="EFEF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TotalTime>
  <Words>1006</Words>
  <Application>Microsoft Office PowerPoint</Application>
  <PresentationFormat>On-screen Show (16:9)</PresentationFormat>
  <Paragraphs>96</Paragraphs>
  <Slides>17</Slides>
  <Notes>10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vt:i4>
      </vt:variant>
    </vt:vector>
  </HeadingPairs>
  <TitlesOfParts>
    <vt:vector size="33" baseType="lpstr">
      <vt:lpstr>Jura</vt:lpstr>
      <vt:lpstr>Arial</vt:lpstr>
      <vt:lpstr>Amasis MT Pro Medium</vt:lpstr>
      <vt:lpstr>Fira Sans Extra Condensed Medium</vt:lpstr>
      <vt:lpstr>Roboto</vt:lpstr>
      <vt:lpstr>Aptos</vt:lpstr>
      <vt:lpstr>Arial </vt:lpstr>
      <vt:lpstr>Albert Sans</vt:lpstr>
      <vt:lpstr>Nunito Light</vt:lpstr>
      <vt:lpstr>Anaheim</vt:lpstr>
      <vt:lpstr>Albert Sans Light</vt:lpstr>
      <vt:lpstr>Angsana New</vt:lpstr>
      <vt:lpstr>__Inter_d65c78</vt:lpstr>
      <vt:lpstr>Bebas Neue</vt:lpstr>
      <vt:lpstr>Wingdings</vt:lpstr>
      <vt:lpstr>Commercial Trading Company Profile by Slidesgo</vt:lpstr>
      <vt:lpstr>PREDICTING STOCK PRICE MOVEMENT USING SENTIMENT ANALYSIS</vt:lpstr>
      <vt:lpstr>Table of contents</vt:lpstr>
      <vt:lpstr>Introduction:</vt:lpstr>
      <vt:lpstr>Problem Framing:</vt:lpstr>
      <vt:lpstr>Literature Review</vt:lpstr>
      <vt:lpstr>Statement of Purpose:</vt:lpstr>
      <vt:lpstr>Project Execution</vt:lpstr>
      <vt:lpstr>Model explanation</vt:lpstr>
      <vt:lpstr>Data Sources:</vt:lpstr>
      <vt:lpstr>Data Analysis:</vt:lpstr>
      <vt:lpstr>PowerPoint Presentation</vt:lpstr>
      <vt:lpstr>Results and Findings:</vt:lpstr>
      <vt:lpstr>Final model prediction</vt:lpstr>
      <vt:lpstr>Model Evaluation Metrics summary</vt:lpstr>
      <vt:lpstr>Conclusion:</vt:lpstr>
      <vt:lpstr>References</vt:lpstr>
      <vt:lpstr>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Abhishek Padhy</dc:creator>
  <cp:lastModifiedBy>Abhishek Padhy</cp:lastModifiedBy>
  <cp:revision>7</cp:revision>
  <dcterms:modified xsi:type="dcterms:W3CDTF">2024-10-19T18:47:38Z</dcterms:modified>
</cp:coreProperties>
</file>